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984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59DDA-3013-4830-AF62-9398DB8DFC1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C5309-661B-4C03-88A7-6519C35D3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62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CC5309-661B-4C03-88A7-6519C35D3A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62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7391400" cy="501650"/>
          </a:xfrm>
        </p:spPr>
        <p:txBody>
          <a:bodyPr/>
          <a:lstStyle>
            <a:lvl1pPr>
              <a:defRPr sz="2100" b="1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</p:spTree>
    <p:extLst>
      <p:ext uri="{BB962C8B-B14F-4D97-AF65-F5344CB8AC3E}">
        <p14:creationId xmlns:p14="http://schemas.microsoft.com/office/powerpoint/2010/main" val="4178333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8A003D-2E36-4E70-884A-C4971190B2C6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50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119F4F-D3B0-4882-ADA4-4861D4A5A533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35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06B270-7697-4E1F-AC1E-1E3CD460EF53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7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BB3263-EEAD-41D1-B86D-BB837490569F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062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9E1A8D-EF82-4067-B966-F9C75FAE1C3A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88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0C63AF-EC55-43B5-9586-CA9873D1341F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575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EDA6A9-1354-43BF-B5F4-AE08ABAF4E59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33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53C59-940D-47E9-B0A6-18BE8830C3F6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8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9CE07E-02B9-48DF-9297-0B1E431F3377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189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E457E34-5150-4373-9F06-25E1A99B7D69}" type="datetime1">
              <a:rPr lang="en-US" smtClean="0">
                <a:solidFill>
                  <a:prstClr val="black"/>
                </a:solidFill>
              </a:rPr>
              <a:pPr/>
              <a:t>3/2/2026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9F33D8-5447-47F5-B4F9-489CB73D74D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74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2600" y="6356350"/>
            <a:ext cx="7411720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0"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prstClr val="white"/>
                </a:solidFill>
              </a:rPr>
              <a:t>Reaching Higher... we begin and end with Human Relationships </a:t>
            </a:r>
          </a:p>
        </p:txBody>
      </p:sp>
    </p:spTree>
    <p:extLst>
      <p:ext uri="{BB962C8B-B14F-4D97-AF65-F5344CB8AC3E}">
        <p14:creationId xmlns:p14="http://schemas.microsoft.com/office/powerpoint/2010/main" val="4077246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47830" y="-76200"/>
            <a:ext cx="9188131" cy="1447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Aft>
                <a:spcPct val="25000"/>
              </a:spcAft>
              <a:defRPr/>
            </a:pPr>
            <a:r>
              <a:rPr lang="en-US" sz="2800" b="1" dirty="0"/>
              <a:t>Important Dates To Remember For CHRS Recruiting and Offer Cards</a:t>
            </a:r>
            <a:endParaRPr lang="en-US" sz="13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79035" y="990600"/>
            <a:ext cx="8534400" cy="1295400"/>
          </a:xfrm>
          <a:ln w="254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Lecturers and Teaching Associates –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 Only </a:t>
            </a:r>
          </a:p>
          <a:p>
            <a:pPr marL="0" indent="0" algn="ctr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8/18/2025 - End: 1/2/2026</a:t>
            </a:r>
          </a:p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Lecturers and Teaching Associates - AY Appointees  </a:t>
            </a:r>
          </a:p>
          <a:p>
            <a:pPr marL="0" indent="0"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8/18/2025 - End: 5/22/2026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6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2600" y="6391120"/>
            <a:ext cx="7411720" cy="466880"/>
          </a:xfrm>
        </p:spPr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BDBFFE-C3E6-4062-914D-78B7B5907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8423" y="2286000"/>
            <a:ext cx="8544757" cy="2667000"/>
          </a:xfrm>
          <a:ln w="254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 Assistants - Fall Semester 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9/1/2025 - End: 1/29/2026 - Job Code 2355 - Sal/Grade = 2</a:t>
            </a:r>
          </a:p>
          <a:p>
            <a:pPr algn="ctr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 Assistants - AY Appointees 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9/1/2025 – End: 6/30/2026 - Job Code 2355 - Sal/Grade = 1 </a:t>
            </a:r>
          </a:p>
          <a:p>
            <a:pPr algn="ctr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 Assistant – Monthly Appointees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Any date during the year, but not equivalent to the academic term dates –  Job Codes 2325 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End: Any date, but not equivalent to the academic term dates stated above.</a:t>
            </a:r>
          </a:p>
          <a:p>
            <a:pPr algn="ctr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 Assistant – Federal Work Study Appointees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Financial Aid For Dates - Job Code 2326</a:t>
            </a:r>
          </a:p>
          <a:p>
            <a:pPr algn="ctr">
              <a:spcBef>
                <a:spcPts val="0"/>
              </a:spcBef>
            </a:pPr>
            <a:endParaRPr lang="en-US" sz="1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C94FF6E0-2C89-4170-B016-24BB609EB2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86917" y="4953000"/>
            <a:ext cx="8580012" cy="1166689"/>
          </a:xfrm>
          <a:ln w="254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Instructional Student Assistant – Job Codes 1150, 1152, &amp; 1153</a:t>
            </a:r>
          </a:p>
          <a:p>
            <a:pPr marL="0" indent="0" algn="ctr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Semester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Begin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8/18/2025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End: Any date before 1/2/2026</a:t>
            </a:r>
          </a:p>
          <a:p>
            <a:pPr marL="0" indent="0" algn="ctr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 Appointees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8/18/2025 - End: Any date before 5/22/2026</a:t>
            </a:r>
          </a:p>
          <a:p>
            <a:pPr marL="0" indent="0" algn="ctr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Instructional Student Assistant FWS – Job Code 1151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Financial Aid for Dates</a:t>
            </a:r>
          </a:p>
        </p:txBody>
      </p:sp>
    </p:spTree>
    <p:extLst>
      <p:ext uri="{BB962C8B-B14F-4D97-AF65-F5344CB8AC3E}">
        <p14:creationId xmlns:p14="http://schemas.microsoft.com/office/powerpoint/2010/main" val="2251153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47830" y="-76200"/>
            <a:ext cx="9188131" cy="1447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Aft>
                <a:spcPct val="25000"/>
              </a:spcAft>
              <a:defRPr/>
            </a:pPr>
            <a:r>
              <a:rPr lang="en-US" sz="2800" b="1" dirty="0"/>
              <a:t>Important Dates To Remember For CHRS Recruiting and Offer Cards (cont.)  </a:t>
            </a:r>
            <a:endParaRPr lang="en-US" sz="13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79035" y="990600"/>
            <a:ext cx="8534400" cy="1314760"/>
          </a:xfrm>
          <a:ln w="254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Lecturers and Teaching Associates –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Spring Semester Only </a:t>
            </a:r>
          </a:p>
          <a:p>
            <a:pPr marL="0" indent="0" algn="ctr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1/15/2026 - End: 5/22/2026</a:t>
            </a:r>
          </a:p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Lecturers and Teaching Associates - AY Appointees  </a:t>
            </a:r>
          </a:p>
          <a:p>
            <a:pPr marL="0" indent="0"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8/18/2025 - End: 5/22/2026</a:t>
            </a:r>
          </a:p>
          <a:p>
            <a:pPr marL="0" indent="0"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6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2600" y="6391120"/>
            <a:ext cx="7411720" cy="466880"/>
          </a:xfrm>
        </p:spPr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BDBFFE-C3E6-4062-914D-78B7B5907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8423" y="2319260"/>
            <a:ext cx="8544757" cy="2524280"/>
          </a:xfrm>
          <a:ln w="254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 Assistants - Spring Semester 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1/30/2026 - End: 6/30/2026 - Job Code 2355 - Sal/Grade = 2</a:t>
            </a:r>
          </a:p>
          <a:p>
            <a:pPr algn="ctr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 Assistants - AY Appointees 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9/1/2025 – End: 6/30/2026 - Job Code 2355 - Sal/Grade = 1 </a:t>
            </a:r>
          </a:p>
          <a:p>
            <a:pPr algn="ctr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 Assistant – Monthly Appointees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Any date during the year, but not equivalent to the academic term dates –  Job Codes 2325 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End: Any date, but not equivalent to the academic term dates stated above.</a:t>
            </a:r>
          </a:p>
          <a:p>
            <a:pPr algn="ctr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 Assistant – Federal Work Study Appointees</a:t>
            </a:r>
          </a:p>
          <a:p>
            <a:pPr algn="ctr">
              <a:spcBef>
                <a:spcPts val="0"/>
              </a:spcBef>
            </a:pP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Financial Aid For Dates - Job Code 2326</a:t>
            </a:r>
            <a:endParaRPr lang="en-US" sz="1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C94FF6E0-2C89-4170-B016-24BB609EB2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81994" y="4857440"/>
            <a:ext cx="8580012" cy="1447800"/>
          </a:xfrm>
          <a:ln w="254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Instructional Student Assistant – Job Codes 1150, 1152, &amp; 1153</a:t>
            </a:r>
          </a:p>
          <a:p>
            <a:pPr marL="0" indent="0" algn="ctr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Spring Semester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Begin: Any date after 1/15/2026 - End: Any date before 5/22/2026</a:t>
            </a:r>
          </a:p>
          <a:p>
            <a:pPr marL="0" indent="0" algn="ctr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 Appointees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Begin: 8/18/2025 - End: 5/22/2026</a:t>
            </a:r>
          </a:p>
          <a:p>
            <a:pPr marL="0" indent="0" algn="ctr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Instructional Student Assistant FWS – Job Code 1151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Financial Aid for Dates</a:t>
            </a:r>
          </a:p>
        </p:txBody>
      </p:sp>
    </p:spTree>
    <p:extLst>
      <p:ext uri="{BB962C8B-B14F-4D97-AF65-F5344CB8AC3E}">
        <p14:creationId xmlns:p14="http://schemas.microsoft.com/office/powerpoint/2010/main" val="15409729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6026</TotalTime>
  <Words>384</Words>
  <Application>Microsoft Office PowerPoint</Application>
  <PresentationFormat>On-screen Show (4:3)</PresentationFormat>
  <Paragraphs>44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1_Office Theme</vt:lpstr>
      <vt:lpstr>Important Dates To Remember For CHRS Recruiting and Offer Cards</vt:lpstr>
      <vt:lpstr>Important Dates To Remember For CHRS Recruiting and Offer Cards (cont.)  </vt:lpstr>
    </vt:vector>
  </TitlesOfParts>
  <Company>California State University, Fullerton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Important Dates To Remember For CHRS Recruiting and Offer Cards</dc:title>
  <dc:creator>Campus User</dc:creator>
  <cp:lastModifiedBy>zz-Mistry, Herin</cp:lastModifiedBy>
  <cp:revision>132</cp:revision>
  <cp:lastPrinted>2024-08-14T18:04:50Z</cp:lastPrinted>
  <dcterms:created xsi:type="dcterms:W3CDTF">2009-07-29T23:07:47Z</dcterms:created>
  <dcterms:modified xsi:type="dcterms:W3CDTF">2026-03-02T17:20:09Z</dcterms:modified>
</cp:coreProperties>
</file>