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9" r:id="rId5"/>
    <p:sldId id="298" r:id="rId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72" autoAdjust="0"/>
    <p:restoredTop sz="96247" autoAdjust="0"/>
  </p:normalViewPr>
  <p:slideViewPr>
    <p:cSldViewPr snapToGrid="0">
      <p:cViewPr varScale="1">
        <p:scale>
          <a:sx n="98" d="100"/>
          <a:sy n="98" d="100"/>
        </p:scale>
        <p:origin x="90" y="342"/>
      </p:cViewPr>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4BBF73-BFE4-9675-AF97-BCBB5DD951BC}"/>
              </a:ext>
            </a:extLst>
          </p:cNvPr>
          <p:cNvSpPr>
            <a:spLocks noGrp="1"/>
          </p:cNvSpPr>
          <p:nvPr>
            <p:ph type="hdr" sz="quarter"/>
          </p:nvPr>
        </p:nvSpPr>
        <p:spPr>
          <a:xfrm>
            <a:off x="0" y="2"/>
            <a:ext cx="3169920" cy="481727"/>
          </a:xfrm>
          <a:prstGeom prst="rect">
            <a:avLst/>
          </a:prstGeom>
        </p:spPr>
        <p:txBody>
          <a:bodyPr vert="horz" lIns="96643" tIns="48322" rIns="96643" bIns="48322" rtlCol="0"/>
          <a:lstStyle>
            <a:lvl1pPr algn="l">
              <a:defRPr sz="1200"/>
            </a:lvl1pPr>
          </a:lstStyle>
          <a:p>
            <a:r>
              <a:rPr lang="en-US" dirty="0"/>
              <a:t>Cal State Fullerton</a:t>
            </a:r>
          </a:p>
        </p:txBody>
      </p:sp>
      <p:sp>
        <p:nvSpPr>
          <p:cNvPr id="3" name="Date Placeholder 2">
            <a:extLst>
              <a:ext uri="{FF2B5EF4-FFF2-40B4-BE49-F238E27FC236}">
                <a16:creationId xmlns:a16="http://schemas.microsoft.com/office/drawing/2014/main" id="{44B348BF-5159-860D-10C2-C403B1312182}"/>
              </a:ext>
            </a:extLst>
          </p:cNvPr>
          <p:cNvSpPr>
            <a:spLocks noGrp="1"/>
          </p:cNvSpPr>
          <p:nvPr>
            <p:ph type="dt" sz="quarter" idx="1"/>
          </p:nvPr>
        </p:nvSpPr>
        <p:spPr>
          <a:xfrm>
            <a:off x="4143588" y="2"/>
            <a:ext cx="3169920" cy="481727"/>
          </a:xfrm>
          <a:prstGeom prst="rect">
            <a:avLst/>
          </a:prstGeom>
        </p:spPr>
        <p:txBody>
          <a:bodyPr vert="horz" lIns="96643" tIns="48322" rIns="96643" bIns="48322" rtlCol="0"/>
          <a:lstStyle>
            <a:lvl1pPr algn="r">
              <a:defRPr sz="1200"/>
            </a:lvl1pPr>
          </a:lstStyle>
          <a:p>
            <a:fld id="{235382CB-D6B4-48E5-AFFD-4242D787BD27}" type="datetime2">
              <a:rPr lang="en-US" smtClean="0"/>
              <a:t>Tuesday, March 10, 2026</a:t>
            </a:fld>
            <a:endParaRPr lang="en-US" dirty="0"/>
          </a:p>
        </p:txBody>
      </p:sp>
      <p:sp>
        <p:nvSpPr>
          <p:cNvPr id="4" name="Footer Placeholder 3">
            <a:extLst>
              <a:ext uri="{FF2B5EF4-FFF2-40B4-BE49-F238E27FC236}">
                <a16:creationId xmlns:a16="http://schemas.microsoft.com/office/drawing/2014/main" id="{1E461FAE-A38B-F089-F551-02119E943626}"/>
              </a:ext>
            </a:extLst>
          </p:cNvPr>
          <p:cNvSpPr>
            <a:spLocks noGrp="1"/>
          </p:cNvSpPr>
          <p:nvPr>
            <p:ph type="ftr" sz="quarter" idx="2"/>
          </p:nvPr>
        </p:nvSpPr>
        <p:spPr>
          <a:xfrm>
            <a:off x="0" y="9119477"/>
            <a:ext cx="3169920" cy="481725"/>
          </a:xfrm>
          <a:prstGeom prst="rect">
            <a:avLst/>
          </a:prstGeom>
        </p:spPr>
        <p:txBody>
          <a:bodyPr vert="horz" lIns="96643" tIns="48322" rIns="96643" bIns="48322" rtlCol="0" anchor="b"/>
          <a:lstStyle>
            <a:lvl1pPr algn="l">
              <a:defRPr sz="1200"/>
            </a:lvl1pPr>
          </a:lstStyle>
          <a:p>
            <a:r>
              <a:rPr lang="en-US" dirty="0"/>
              <a:t>PowerPoint Name</a:t>
            </a:r>
          </a:p>
        </p:txBody>
      </p:sp>
      <p:sp>
        <p:nvSpPr>
          <p:cNvPr id="5" name="Slide Number Placeholder 4">
            <a:extLst>
              <a:ext uri="{FF2B5EF4-FFF2-40B4-BE49-F238E27FC236}">
                <a16:creationId xmlns:a16="http://schemas.microsoft.com/office/drawing/2014/main" id="{BBE757FF-1DEF-1FD8-299F-05A2B93DBD71}"/>
              </a:ext>
            </a:extLst>
          </p:cNvPr>
          <p:cNvSpPr>
            <a:spLocks noGrp="1"/>
          </p:cNvSpPr>
          <p:nvPr>
            <p:ph type="sldNum" sz="quarter" idx="3"/>
          </p:nvPr>
        </p:nvSpPr>
        <p:spPr>
          <a:xfrm>
            <a:off x="4143588" y="9119477"/>
            <a:ext cx="3169920" cy="481725"/>
          </a:xfrm>
          <a:prstGeom prst="rect">
            <a:avLst/>
          </a:prstGeom>
        </p:spPr>
        <p:txBody>
          <a:bodyPr vert="horz" lIns="96643" tIns="48322" rIns="96643" bIns="48322" rtlCol="0" anchor="b"/>
          <a:lstStyle>
            <a:lvl1pPr algn="r">
              <a:defRPr sz="1200"/>
            </a:lvl1pPr>
          </a:lstStyle>
          <a:p>
            <a:fld id="{66805305-0FA5-4D91-9E96-34E4B06C1291}" type="slidenum">
              <a:rPr lang="en-US" smtClean="0"/>
              <a:t>‹#›</a:t>
            </a:fld>
            <a:endParaRPr lang="en-US" dirty="0"/>
          </a:p>
        </p:txBody>
      </p:sp>
    </p:spTree>
    <p:extLst>
      <p:ext uri="{BB962C8B-B14F-4D97-AF65-F5344CB8AC3E}">
        <p14:creationId xmlns:p14="http://schemas.microsoft.com/office/powerpoint/2010/main" val="27391951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1727"/>
          </a:xfrm>
          <a:prstGeom prst="rect">
            <a:avLst/>
          </a:prstGeom>
        </p:spPr>
        <p:txBody>
          <a:bodyPr vert="horz" lIns="96643" tIns="48322" rIns="96643" bIns="48322" rtlCol="0"/>
          <a:lstStyle>
            <a:lvl1pPr algn="l">
              <a:defRPr sz="1200"/>
            </a:lvl1pPr>
          </a:lstStyle>
          <a:p>
            <a:r>
              <a:rPr lang="en-US" dirty="0"/>
              <a:t>Cal State Fullerton</a:t>
            </a:r>
          </a:p>
        </p:txBody>
      </p:sp>
      <p:sp>
        <p:nvSpPr>
          <p:cNvPr id="3" name="Date Placeholder 2"/>
          <p:cNvSpPr>
            <a:spLocks noGrp="1"/>
          </p:cNvSpPr>
          <p:nvPr>
            <p:ph type="dt" idx="1"/>
          </p:nvPr>
        </p:nvSpPr>
        <p:spPr>
          <a:xfrm>
            <a:off x="4143588" y="2"/>
            <a:ext cx="3169920" cy="481727"/>
          </a:xfrm>
          <a:prstGeom prst="rect">
            <a:avLst/>
          </a:prstGeom>
        </p:spPr>
        <p:txBody>
          <a:bodyPr vert="horz" lIns="96643" tIns="48322" rIns="96643" bIns="48322" rtlCol="0"/>
          <a:lstStyle>
            <a:lvl1pPr algn="r">
              <a:defRPr sz="1200"/>
            </a:lvl1pPr>
          </a:lstStyle>
          <a:p>
            <a:fld id="{F76BFB3A-AF09-4935-935F-AADA8F949CAB}" type="datetime2">
              <a:rPr lang="en-US" smtClean="0"/>
              <a:t>Tuesday, March 10, 2026</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43" tIns="48322" rIns="96643" bIns="48322" rtlCol="0" anchor="ctr"/>
          <a:lstStyle/>
          <a:p>
            <a:endParaRPr lang="en-US" dirty="0"/>
          </a:p>
        </p:txBody>
      </p:sp>
      <p:sp>
        <p:nvSpPr>
          <p:cNvPr id="5" name="Notes Placeholder 4"/>
          <p:cNvSpPr>
            <a:spLocks noGrp="1"/>
          </p:cNvSpPr>
          <p:nvPr>
            <p:ph type="body" sz="quarter" idx="3"/>
          </p:nvPr>
        </p:nvSpPr>
        <p:spPr>
          <a:xfrm>
            <a:off x="731520" y="4620578"/>
            <a:ext cx="5852160" cy="3780473"/>
          </a:xfrm>
          <a:prstGeom prst="rect">
            <a:avLst/>
          </a:prstGeom>
        </p:spPr>
        <p:txBody>
          <a:bodyPr vert="horz" lIns="96643" tIns="48322" rIns="96643" bIns="4832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7"/>
            <a:ext cx="3169920" cy="481725"/>
          </a:xfrm>
          <a:prstGeom prst="rect">
            <a:avLst/>
          </a:prstGeom>
        </p:spPr>
        <p:txBody>
          <a:bodyPr vert="horz" lIns="96643" tIns="48322" rIns="96643" bIns="48322" rtlCol="0" anchor="b"/>
          <a:lstStyle>
            <a:lvl1pPr algn="l">
              <a:defRPr sz="1200"/>
            </a:lvl1pPr>
          </a:lstStyle>
          <a:p>
            <a:r>
              <a:rPr lang="en-US" dirty="0"/>
              <a:t>PowerPoint Name</a:t>
            </a:r>
          </a:p>
        </p:txBody>
      </p:sp>
      <p:sp>
        <p:nvSpPr>
          <p:cNvPr id="7" name="Slide Number Placeholder 6"/>
          <p:cNvSpPr>
            <a:spLocks noGrp="1"/>
          </p:cNvSpPr>
          <p:nvPr>
            <p:ph type="sldNum" sz="quarter" idx="5"/>
          </p:nvPr>
        </p:nvSpPr>
        <p:spPr>
          <a:xfrm>
            <a:off x="4143588" y="9119477"/>
            <a:ext cx="3169920" cy="481725"/>
          </a:xfrm>
          <a:prstGeom prst="rect">
            <a:avLst/>
          </a:prstGeom>
        </p:spPr>
        <p:txBody>
          <a:bodyPr vert="horz" lIns="96643" tIns="48322" rIns="96643" bIns="48322" rtlCol="0" anchor="b"/>
          <a:lstStyle>
            <a:lvl1pPr algn="r">
              <a:defRPr sz="1200"/>
            </a:lvl1pPr>
          </a:lstStyle>
          <a:p>
            <a:fld id="{6CEC07C6-E753-4FD7-8B29-F8EE9ACF298C}" type="slidenum">
              <a:rPr lang="en-US" smtClean="0"/>
              <a:t>‹#›</a:t>
            </a:fld>
            <a:endParaRPr lang="en-US" dirty="0"/>
          </a:p>
        </p:txBody>
      </p:sp>
    </p:spTree>
    <p:extLst>
      <p:ext uri="{BB962C8B-B14F-4D97-AF65-F5344CB8AC3E}">
        <p14:creationId xmlns:p14="http://schemas.microsoft.com/office/powerpoint/2010/main" val="35677300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91808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D14A8-75D2-3899-F69D-9C73C2F269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449DDA-60C7-2336-FC2D-A924FF6026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0C8F-C1B1-FFB5-F987-58637741677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41905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2.emf"/><Relationship Id="rId5" Type="http://schemas.openxmlformats.org/officeDocument/2006/relationships/image" Target="../media/image4.svg"/><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2.emf"/><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A picture containing hydrozoan&#10;&#10;Description automatically generated">
            <a:extLst>
              <a:ext uri="{FF2B5EF4-FFF2-40B4-BE49-F238E27FC236}">
                <a16:creationId xmlns:a16="http://schemas.microsoft.com/office/drawing/2014/main" id="{12F7FAD9-28A0-88E8-A833-634C27A69E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62FEB7A-903A-4EEE-AA9F-5CF80DFB4723}"/>
              </a:ext>
            </a:extLst>
          </p:cNvPr>
          <p:cNvSpPr>
            <a:spLocks noGrp="1"/>
          </p:cNvSpPr>
          <p:nvPr>
            <p:ph type="ctrTitle" hasCustomPrompt="1"/>
          </p:nvPr>
        </p:nvSpPr>
        <p:spPr>
          <a:xfrm>
            <a:off x="1424966" y="992221"/>
            <a:ext cx="6474434" cy="1644603"/>
          </a:xfrm>
        </p:spPr>
        <p:txBody>
          <a:bodyPr lIns="0" tIns="0" rIns="0" bIns="0" anchor="b">
            <a:normAutofit/>
          </a:bodyPr>
          <a:lstStyle>
            <a:lvl1pPr algn="l">
              <a:lnSpc>
                <a:spcPct val="100000"/>
              </a:lnSpc>
              <a:defRPr sz="3800" b="1">
                <a:solidFill>
                  <a:schemeClr val="bg2"/>
                </a:solidFill>
              </a:defRPr>
            </a:lvl1pPr>
          </a:lstStyle>
          <a:p>
            <a:r>
              <a:rPr lang="en-US" dirty="0"/>
              <a:t>Presentation Title</a:t>
            </a:r>
            <a:br>
              <a:rPr lang="en-US" dirty="0"/>
            </a:br>
            <a:r>
              <a:rPr lang="en-US" dirty="0"/>
              <a:t>Goes Here</a:t>
            </a:r>
          </a:p>
        </p:txBody>
      </p:sp>
      <p:sp>
        <p:nvSpPr>
          <p:cNvPr id="3" name="Subtitle 2">
            <a:extLst>
              <a:ext uri="{FF2B5EF4-FFF2-40B4-BE49-F238E27FC236}">
                <a16:creationId xmlns:a16="http://schemas.microsoft.com/office/drawing/2014/main" id="{2E4661CA-9166-485C-902F-B2443990F4CF}"/>
              </a:ext>
            </a:extLst>
          </p:cNvPr>
          <p:cNvSpPr>
            <a:spLocks noGrp="1"/>
          </p:cNvSpPr>
          <p:nvPr>
            <p:ph type="subTitle" idx="1" hasCustomPrompt="1"/>
          </p:nvPr>
        </p:nvSpPr>
        <p:spPr>
          <a:xfrm>
            <a:off x="1424966" y="2889249"/>
            <a:ext cx="6474434" cy="1474521"/>
          </a:xfrm>
        </p:spPr>
        <p:txBody>
          <a:bodyPr lIns="0" tIns="0" rIns="0" bIns="0" anchor="t"/>
          <a:lstStyle>
            <a:lvl1pPr marL="0" indent="0" algn="l">
              <a:lnSpc>
                <a:spcPct val="100000"/>
              </a:lnSpc>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Sub-topic</a:t>
            </a:r>
          </a:p>
        </p:txBody>
      </p:sp>
      <p:sp>
        <p:nvSpPr>
          <p:cNvPr id="12" name="Text Placeholder 11">
            <a:extLst>
              <a:ext uri="{FF2B5EF4-FFF2-40B4-BE49-F238E27FC236}">
                <a16:creationId xmlns:a16="http://schemas.microsoft.com/office/drawing/2014/main" id="{B408B901-9186-DB29-4FA5-21BBC02462AD}"/>
              </a:ext>
            </a:extLst>
          </p:cNvPr>
          <p:cNvSpPr>
            <a:spLocks noGrp="1"/>
          </p:cNvSpPr>
          <p:nvPr>
            <p:ph type="body" sz="quarter" idx="10" hasCustomPrompt="1"/>
          </p:nvPr>
        </p:nvSpPr>
        <p:spPr>
          <a:xfrm>
            <a:off x="1424965" y="4522995"/>
            <a:ext cx="6474433" cy="581025"/>
          </a:xfrm>
        </p:spPr>
        <p:txBody>
          <a:bodyPr lIns="0" tIns="0" rIns="0" bIns="0">
            <a:noAutofit/>
          </a:bodyPr>
          <a:lstStyle>
            <a:lvl1pPr marL="0" indent="0">
              <a:lnSpc>
                <a:spcPct val="100000"/>
              </a:lnSpc>
              <a:buNone/>
              <a:defRPr sz="1400">
                <a:solidFill>
                  <a:schemeClr val="bg1"/>
                </a:solidFill>
              </a:defRPr>
            </a:lvl1pPr>
            <a:lvl2pPr marL="457200" indent="0">
              <a:buNone/>
              <a:defRPr sz="1400">
                <a:solidFill>
                  <a:schemeClr val="bg1"/>
                </a:solidFill>
              </a:defRPr>
            </a:lvl2pPr>
            <a:lvl3pPr marL="914400" indent="0">
              <a:buNone/>
              <a:defRPr sz="14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Date – Location</a:t>
            </a:r>
          </a:p>
        </p:txBody>
      </p:sp>
      <p:pic>
        <p:nvPicPr>
          <p:cNvPr id="4" name="Picture 3">
            <a:extLst>
              <a:ext uri="{FF2B5EF4-FFF2-40B4-BE49-F238E27FC236}">
                <a16:creationId xmlns:a16="http://schemas.microsoft.com/office/drawing/2014/main" id="{FA28424F-46DB-9E00-71BB-100694C1973E}"/>
              </a:ext>
            </a:extLst>
          </p:cNvPr>
          <p:cNvPicPr>
            <a:picLocks noChangeAspect="1"/>
          </p:cNvPicPr>
          <p:nvPr userDrawn="1"/>
        </p:nvPicPr>
        <p:blipFill>
          <a:blip r:embed="rId3"/>
          <a:stretch>
            <a:fillRect/>
          </a:stretch>
        </p:blipFill>
        <p:spPr>
          <a:xfrm>
            <a:off x="1409699" y="459623"/>
            <a:ext cx="2654301" cy="285781"/>
          </a:xfrm>
          <a:prstGeom prst="rect">
            <a:avLst/>
          </a:prstGeom>
        </p:spPr>
      </p:pic>
    </p:spTree>
    <p:extLst>
      <p:ext uri="{BB962C8B-B14F-4D97-AF65-F5344CB8AC3E}">
        <p14:creationId xmlns:p14="http://schemas.microsoft.com/office/powerpoint/2010/main" val="82435185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32C78-FBC6-4C35-9052-2895C15C8F64}"/>
              </a:ext>
            </a:extLst>
          </p:cNvPr>
          <p:cNvSpPr>
            <a:spLocks noGrp="1"/>
          </p:cNvSpPr>
          <p:nvPr>
            <p:ph type="title" hasCustomPrompt="1"/>
          </p:nvPr>
        </p:nvSpPr>
        <p:spPr>
          <a:xfrm>
            <a:off x="1409700" y="457200"/>
            <a:ext cx="9372600" cy="1233488"/>
          </a:xfrm>
        </p:spPr>
        <p:txBody>
          <a:bodyPr>
            <a:noAutofit/>
          </a:bodyPr>
          <a:lstStyle>
            <a:lvl1pPr>
              <a:lnSpc>
                <a:spcPct val="100000"/>
              </a:lnSpc>
              <a:defRPr/>
            </a:lvl1pPr>
          </a:lstStyle>
          <a:p>
            <a:r>
              <a:rPr lang="en-US" dirty="0"/>
              <a:t>Click to add title</a:t>
            </a:r>
          </a:p>
        </p:txBody>
      </p:sp>
      <p:sp>
        <p:nvSpPr>
          <p:cNvPr id="3" name="Vertical Text Placeholder 2">
            <a:extLst>
              <a:ext uri="{FF2B5EF4-FFF2-40B4-BE49-F238E27FC236}">
                <a16:creationId xmlns:a16="http://schemas.microsoft.com/office/drawing/2014/main" id="{2110A02A-1CE4-48D0-88C1-01F73CCCBD59}"/>
              </a:ext>
            </a:extLst>
          </p:cNvPr>
          <p:cNvSpPr>
            <a:spLocks noGrp="1"/>
          </p:cNvSpPr>
          <p:nvPr>
            <p:ph type="body" orient="vert" idx="1" hasCustomPrompt="1"/>
          </p:nvPr>
        </p:nvSpPr>
        <p:spPr/>
        <p:txBody>
          <a:bodyPr vert="eaVert">
            <a:noAutofit/>
          </a:bodyPr>
          <a:lstStyle>
            <a:lvl1pPr>
              <a:defRPr/>
            </a:lvl1pPr>
          </a:lstStyle>
          <a:p>
            <a:pPr lvl="0"/>
            <a:r>
              <a:rPr lang="en-US" dirty="0"/>
              <a:t>Click to add content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a:extLst>
              <a:ext uri="{FF2B5EF4-FFF2-40B4-BE49-F238E27FC236}">
                <a16:creationId xmlns:a16="http://schemas.microsoft.com/office/drawing/2014/main" id="{3F1FCD77-8602-7D41-8B9A-91D5D286D787}"/>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FC7A3BF-CF20-3A41-88F9-23CFD85E3BC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5A06B363-B32C-B094-3427-F82BD0D834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5" name="Rectangle 14">
            <a:extLst>
              <a:ext uri="{FF2B5EF4-FFF2-40B4-BE49-F238E27FC236}">
                <a16:creationId xmlns:a16="http://schemas.microsoft.com/office/drawing/2014/main" id="{FB728A9C-9FB6-0C76-EB1D-1206A3471BB7}"/>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9" name="Picture 18">
            <a:extLst>
              <a:ext uri="{FF2B5EF4-FFF2-40B4-BE49-F238E27FC236}">
                <a16:creationId xmlns:a16="http://schemas.microsoft.com/office/drawing/2014/main" id="{9B1F503B-1E5A-06CE-17DB-1F7E05A195FE}"/>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4" name="Slide Number Placeholder 5">
            <a:extLst>
              <a:ext uri="{FF2B5EF4-FFF2-40B4-BE49-F238E27FC236}">
                <a16:creationId xmlns:a16="http://schemas.microsoft.com/office/drawing/2014/main" id="{B2BE8134-D42C-4177-E261-9A045BA5FC80}"/>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5" name="Date Placeholder 3">
            <a:extLst>
              <a:ext uri="{FF2B5EF4-FFF2-40B4-BE49-F238E27FC236}">
                <a16:creationId xmlns:a16="http://schemas.microsoft.com/office/drawing/2014/main" id="{D922CF19-1B2D-BD22-5095-D90D9A2D5DA9}"/>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6" name="Footer Placeholder 4">
            <a:extLst>
              <a:ext uri="{FF2B5EF4-FFF2-40B4-BE49-F238E27FC236}">
                <a16:creationId xmlns:a16="http://schemas.microsoft.com/office/drawing/2014/main" id="{D38F9D8D-924F-7F30-E920-15549695BC2F}"/>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44428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A1871-E3DC-4D86-AB8F-F86507E69AAB}"/>
              </a:ext>
            </a:extLst>
          </p:cNvPr>
          <p:cNvSpPr>
            <a:spLocks noGrp="1"/>
          </p:cNvSpPr>
          <p:nvPr>
            <p:ph type="title" orient="vert" hasCustomPrompt="1"/>
          </p:nvPr>
        </p:nvSpPr>
        <p:spPr>
          <a:xfrm>
            <a:off x="10045700" y="457199"/>
            <a:ext cx="1681266" cy="5719763"/>
          </a:xfrm>
        </p:spPr>
        <p:txBody>
          <a:bodyPr vert="eaVert"/>
          <a:lstStyle>
            <a:lvl1pPr>
              <a:defRPr/>
            </a:lvl1pPr>
          </a:lstStyle>
          <a:p>
            <a:r>
              <a:rPr lang="en-US" dirty="0"/>
              <a:t>Click to add title</a:t>
            </a:r>
          </a:p>
        </p:txBody>
      </p:sp>
      <p:sp>
        <p:nvSpPr>
          <p:cNvPr id="3" name="Vertical Text Placeholder 2">
            <a:extLst>
              <a:ext uri="{FF2B5EF4-FFF2-40B4-BE49-F238E27FC236}">
                <a16:creationId xmlns:a16="http://schemas.microsoft.com/office/drawing/2014/main" id="{D1342906-3002-4C4B-B23A-55CDF75EE23C}"/>
              </a:ext>
            </a:extLst>
          </p:cNvPr>
          <p:cNvSpPr>
            <a:spLocks noGrp="1"/>
          </p:cNvSpPr>
          <p:nvPr>
            <p:ph type="body" orient="vert" idx="1" hasCustomPrompt="1"/>
          </p:nvPr>
        </p:nvSpPr>
        <p:spPr>
          <a:xfrm>
            <a:off x="465034" y="457199"/>
            <a:ext cx="9352066" cy="5719764"/>
          </a:xfrm>
        </p:spPr>
        <p:txBody>
          <a:bodyPr vert="eaVert"/>
          <a:lstStyle>
            <a:lvl1pPr>
              <a:defRPr/>
            </a:lvl1pPr>
          </a:lstStyle>
          <a:p>
            <a:pPr lvl="0"/>
            <a:r>
              <a:rPr lang="en-US" dirty="0"/>
              <a:t>Click to add content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a:extLst>
              <a:ext uri="{FF2B5EF4-FFF2-40B4-BE49-F238E27FC236}">
                <a16:creationId xmlns:a16="http://schemas.microsoft.com/office/drawing/2014/main" id="{BF40B034-0076-53DB-8382-394D354DD69F}"/>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168DC6-04BA-3226-24E2-C62185DC81D2}"/>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A440ADF9-C347-7064-EC60-A3D0FDC3B40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5" name="Rectangle 14">
            <a:extLst>
              <a:ext uri="{FF2B5EF4-FFF2-40B4-BE49-F238E27FC236}">
                <a16:creationId xmlns:a16="http://schemas.microsoft.com/office/drawing/2014/main" id="{74CB2B9F-859C-F5E7-4E33-3B5A2DBAC9F5}"/>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9" name="Picture 18">
            <a:extLst>
              <a:ext uri="{FF2B5EF4-FFF2-40B4-BE49-F238E27FC236}">
                <a16:creationId xmlns:a16="http://schemas.microsoft.com/office/drawing/2014/main" id="{B06559A6-DAE2-398E-B680-FB2906C26923}"/>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4" name="Slide Number Placeholder 5">
            <a:extLst>
              <a:ext uri="{FF2B5EF4-FFF2-40B4-BE49-F238E27FC236}">
                <a16:creationId xmlns:a16="http://schemas.microsoft.com/office/drawing/2014/main" id="{2FA55691-BBCE-8076-B691-B5E94E5565C9}"/>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5" name="Date Placeholder 3">
            <a:extLst>
              <a:ext uri="{FF2B5EF4-FFF2-40B4-BE49-F238E27FC236}">
                <a16:creationId xmlns:a16="http://schemas.microsoft.com/office/drawing/2014/main" id="{BF15BE92-3A99-0373-D539-0B576AE2B9A4}"/>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6" name="Footer Placeholder 4">
            <a:extLst>
              <a:ext uri="{FF2B5EF4-FFF2-40B4-BE49-F238E27FC236}">
                <a16:creationId xmlns:a16="http://schemas.microsoft.com/office/drawing/2014/main" id="{47C37446-79FB-572C-7DCB-0CD811A143BF}"/>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497233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3" name="Picture Placeholder 2">
            <a:extLst>
              <a:ext uri="{FF2B5EF4-FFF2-40B4-BE49-F238E27FC236}">
                <a16:creationId xmlns:a16="http://schemas.microsoft.com/office/drawing/2014/main" id="{CBEC3919-549F-F494-1E48-FD7186AFC6A0}"/>
              </a:ext>
            </a:extLst>
          </p:cNvPr>
          <p:cNvSpPr>
            <a:spLocks noGrp="1"/>
          </p:cNvSpPr>
          <p:nvPr>
            <p:ph type="pic" sz="quarter" idx="13"/>
          </p:nvPr>
        </p:nvSpPr>
        <p:spPr>
          <a:xfrm>
            <a:off x="0" y="136525"/>
            <a:ext cx="12192000" cy="6264275"/>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4" name="Slide Number Placeholder 5">
            <a:extLst>
              <a:ext uri="{FF2B5EF4-FFF2-40B4-BE49-F238E27FC236}">
                <a16:creationId xmlns:a16="http://schemas.microsoft.com/office/drawing/2014/main" id="{FFFB6F98-60FB-F02E-D996-6BDFC47727A4}"/>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5" name="Date Placeholder 3">
            <a:extLst>
              <a:ext uri="{FF2B5EF4-FFF2-40B4-BE49-F238E27FC236}">
                <a16:creationId xmlns:a16="http://schemas.microsoft.com/office/drawing/2014/main" id="{44A613E0-60FF-15CE-4F46-1BF54A34C30D}"/>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6" name="Footer Placeholder 4">
            <a:extLst>
              <a:ext uri="{FF2B5EF4-FFF2-40B4-BE49-F238E27FC236}">
                <a16:creationId xmlns:a16="http://schemas.microsoft.com/office/drawing/2014/main" id="{B1ED0E2D-2479-F2D1-2CBD-72AE129096FA}"/>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931349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Galler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14799B7-956F-8F8E-A6D0-1086CBDD725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CE199EF-0720-7A66-5E98-DFB13B74FC5B}"/>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9B9C7F0A-DC27-EC72-9605-CB9320CDF0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9" name="Rectangle 8">
            <a:extLst>
              <a:ext uri="{FF2B5EF4-FFF2-40B4-BE49-F238E27FC236}">
                <a16:creationId xmlns:a16="http://schemas.microsoft.com/office/drawing/2014/main" id="{6BB01B18-168E-A511-EEE3-DEF0D754698E}"/>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3" name="Picture 12">
            <a:extLst>
              <a:ext uri="{FF2B5EF4-FFF2-40B4-BE49-F238E27FC236}">
                <a16:creationId xmlns:a16="http://schemas.microsoft.com/office/drawing/2014/main" id="{A808C6C4-490A-6565-2C66-8D2D2A5DAC95}"/>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15" name="Picture Placeholder 14">
            <a:extLst>
              <a:ext uri="{FF2B5EF4-FFF2-40B4-BE49-F238E27FC236}">
                <a16:creationId xmlns:a16="http://schemas.microsoft.com/office/drawing/2014/main" id="{3450A3E7-E00B-4CCA-F357-C95EBEB82E33}"/>
              </a:ext>
            </a:extLst>
          </p:cNvPr>
          <p:cNvSpPr>
            <a:spLocks noGrp="1"/>
          </p:cNvSpPr>
          <p:nvPr>
            <p:ph type="pic" sz="quarter" idx="13"/>
          </p:nvPr>
        </p:nvSpPr>
        <p:spPr>
          <a:xfrm>
            <a:off x="457200" y="457200"/>
            <a:ext cx="3606800" cy="1768475"/>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16" name="Picture Placeholder 14">
            <a:extLst>
              <a:ext uri="{FF2B5EF4-FFF2-40B4-BE49-F238E27FC236}">
                <a16:creationId xmlns:a16="http://schemas.microsoft.com/office/drawing/2014/main" id="{2857C626-DF9D-E7AB-3AFA-05345F21F349}"/>
              </a:ext>
            </a:extLst>
          </p:cNvPr>
          <p:cNvSpPr>
            <a:spLocks noGrp="1"/>
          </p:cNvSpPr>
          <p:nvPr>
            <p:ph type="pic" sz="quarter" idx="14"/>
          </p:nvPr>
        </p:nvSpPr>
        <p:spPr>
          <a:xfrm>
            <a:off x="4296743" y="457199"/>
            <a:ext cx="2675557" cy="1768475"/>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17" name="Picture Placeholder 14">
            <a:extLst>
              <a:ext uri="{FF2B5EF4-FFF2-40B4-BE49-F238E27FC236}">
                <a16:creationId xmlns:a16="http://schemas.microsoft.com/office/drawing/2014/main" id="{C5924014-CAF7-9BFC-4601-77B60022CFC0}"/>
              </a:ext>
            </a:extLst>
          </p:cNvPr>
          <p:cNvSpPr>
            <a:spLocks noGrp="1"/>
          </p:cNvSpPr>
          <p:nvPr>
            <p:ph type="pic" sz="quarter" idx="15"/>
          </p:nvPr>
        </p:nvSpPr>
        <p:spPr>
          <a:xfrm>
            <a:off x="7175500" y="457199"/>
            <a:ext cx="4559300" cy="5596358"/>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18" name="Picture Placeholder 14">
            <a:extLst>
              <a:ext uri="{FF2B5EF4-FFF2-40B4-BE49-F238E27FC236}">
                <a16:creationId xmlns:a16="http://schemas.microsoft.com/office/drawing/2014/main" id="{934FF787-DC80-3156-D3BD-019FBF50A8CD}"/>
              </a:ext>
            </a:extLst>
          </p:cNvPr>
          <p:cNvSpPr>
            <a:spLocks noGrp="1"/>
          </p:cNvSpPr>
          <p:nvPr>
            <p:ph type="pic" sz="quarter" idx="16"/>
          </p:nvPr>
        </p:nvSpPr>
        <p:spPr>
          <a:xfrm>
            <a:off x="465033" y="2454274"/>
            <a:ext cx="1681267" cy="1670466"/>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19" name="Picture Placeholder 14">
            <a:extLst>
              <a:ext uri="{FF2B5EF4-FFF2-40B4-BE49-F238E27FC236}">
                <a16:creationId xmlns:a16="http://schemas.microsoft.com/office/drawing/2014/main" id="{CFA82F61-AF57-E84A-750C-45638A2196FF}"/>
              </a:ext>
            </a:extLst>
          </p:cNvPr>
          <p:cNvSpPr>
            <a:spLocks noGrp="1"/>
          </p:cNvSpPr>
          <p:nvPr>
            <p:ph type="pic" sz="quarter" idx="17"/>
          </p:nvPr>
        </p:nvSpPr>
        <p:spPr>
          <a:xfrm>
            <a:off x="2385494" y="2454274"/>
            <a:ext cx="1681267" cy="1670466"/>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0" name="Picture Placeholder 14">
            <a:extLst>
              <a:ext uri="{FF2B5EF4-FFF2-40B4-BE49-F238E27FC236}">
                <a16:creationId xmlns:a16="http://schemas.microsoft.com/office/drawing/2014/main" id="{D986500E-3699-D3B6-3DA3-B0299ABE50FB}"/>
              </a:ext>
            </a:extLst>
          </p:cNvPr>
          <p:cNvSpPr>
            <a:spLocks noGrp="1"/>
          </p:cNvSpPr>
          <p:nvPr>
            <p:ph type="pic" sz="quarter" idx="18"/>
          </p:nvPr>
        </p:nvSpPr>
        <p:spPr>
          <a:xfrm>
            <a:off x="454439" y="4353339"/>
            <a:ext cx="1681267" cy="1700219"/>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1" name="Picture Placeholder 14">
            <a:extLst>
              <a:ext uri="{FF2B5EF4-FFF2-40B4-BE49-F238E27FC236}">
                <a16:creationId xmlns:a16="http://schemas.microsoft.com/office/drawing/2014/main" id="{D8792BD5-F572-13A0-BA6C-BCB139EF9FAF}"/>
              </a:ext>
            </a:extLst>
          </p:cNvPr>
          <p:cNvSpPr>
            <a:spLocks noGrp="1"/>
          </p:cNvSpPr>
          <p:nvPr>
            <p:ph type="pic" sz="quarter" idx="19"/>
          </p:nvPr>
        </p:nvSpPr>
        <p:spPr>
          <a:xfrm>
            <a:off x="2374900" y="4353338"/>
            <a:ext cx="1681267" cy="1700219"/>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2" name="Picture Placeholder 14">
            <a:extLst>
              <a:ext uri="{FF2B5EF4-FFF2-40B4-BE49-F238E27FC236}">
                <a16:creationId xmlns:a16="http://schemas.microsoft.com/office/drawing/2014/main" id="{63577AAA-8D0D-60BB-5F18-56705AE3B7DE}"/>
              </a:ext>
            </a:extLst>
          </p:cNvPr>
          <p:cNvSpPr>
            <a:spLocks noGrp="1"/>
          </p:cNvSpPr>
          <p:nvPr>
            <p:ph type="pic" sz="quarter" idx="20"/>
          </p:nvPr>
        </p:nvSpPr>
        <p:spPr>
          <a:xfrm>
            <a:off x="4290117" y="2454274"/>
            <a:ext cx="2682183" cy="3599283"/>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 name="Slide Number Placeholder 5">
            <a:extLst>
              <a:ext uri="{FF2B5EF4-FFF2-40B4-BE49-F238E27FC236}">
                <a16:creationId xmlns:a16="http://schemas.microsoft.com/office/drawing/2014/main" id="{AE608273-8F15-BEF6-D0A4-45FCC4236B3E}"/>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3" name="Date Placeholder 3">
            <a:extLst>
              <a:ext uri="{FF2B5EF4-FFF2-40B4-BE49-F238E27FC236}">
                <a16:creationId xmlns:a16="http://schemas.microsoft.com/office/drawing/2014/main" id="{1D546E59-2FA9-0BAD-FCA6-A890382CE53A}"/>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4" name="Footer Placeholder 4">
            <a:extLst>
              <a:ext uri="{FF2B5EF4-FFF2-40B4-BE49-F238E27FC236}">
                <a16:creationId xmlns:a16="http://schemas.microsoft.com/office/drawing/2014/main" id="{27DA3D65-0672-4492-51B0-37F283A8486B}"/>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2492894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Columns – Photo Galler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14799B7-956F-8F8E-A6D0-1086CBDD725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CE199EF-0720-7A66-5E98-DFB13B74FC5B}"/>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9B9C7F0A-DC27-EC72-9605-CB9320CDF0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9" name="Rectangle 8">
            <a:extLst>
              <a:ext uri="{FF2B5EF4-FFF2-40B4-BE49-F238E27FC236}">
                <a16:creationId xmlns:a16="http://schemas.microsoft.com/office/drawing/2014/main" id="{6BB01B18-168E-A511-EEE3-DEF0D754698E}"/>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3" name="Picture 12">
            <a:extLst>
              <a:ext uri="{FF2B5EF4-FFF2-40B4-BE49-F238E27FC236}">
                <a16:creationId xmlns:a16="http://schemas.microsoft.com/office/drawing/2014/main" id="{A808C6C4-490A-6565-2C66-8D2D2A5DAC95}"/>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15" name="Picture Placeholder 14">
            <a:extLst>
              <a:ext uri="{FF2B5EF4-FFF2-40B4-BE49-F238E27FC236}">
                <a16:creationId xmlns:a16="http://schemas.microsoft.com/office/drawing/2014/main" id="{3450A3E7-E00B-4CCA-F357-C95EBEB82E33}"/>
              </a:ext>
            </a:extLst>
          </p:cNvPr>
          <p:cNvSpPr>
            <a:spLocks noGrp="1"/>
          </p:cNvSpPr>
          <p:nvPr>
            <p:ph type="pic" sz="quarter" idx="13"/>
          </p:nvPr>
        </p:nvSpPr>
        <p:spPr>
          <a:xfrm>
            <a:off x="0" y="135756"/>
            <a:ext cx="5619750" cy="6265044"/>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17" name="Picture Placeholder 14">
            <a:extLst>
              <a:ext uri="{FF2B5EF4-FFF2-40B4-BE49-F238E27FC236}">
                <a16:creationId xmlns:a16="http://schemas.microsoft.com/office/drawing/2014/main" id="{C5924014-CAF7-9BFC-4601-77B60022CFC0}"/>
              </a:ext>
            </a:extLst>
          </p:cNvPr>
          <p:cNvSpPr>
            <a:spLocks noGrp="1"/>
          </p:cNvSpPr>
          <p:nvPr>
            <p:ph type="pic" sz="quarter" idx="15"/>
          </p:nvPr>
        </p:nvSpPr>
        <p:spPr>
          <a:xfrm>
            <a:off x="5619750" y="137158"/>
            <a:ext cx="6572250" cy="6263642"/>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 name="Slide Number Placeholder 5">
            <a:extLst>
              <a:ext uri="{FF2B5EF4-FFF2-40B4-BE49-F238E27FC236}">
                <a16:creationId xmlns:a16="http://schemas.microsoft.com/office/drawing/2014/main" id="{6BD0C482-8E97-9661-A2FE-6F945FBC7219}"/>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3" name="Date Placeholder 3">
            <a:extLst>
              <a:ext uri="{FF2B5EF4-FFF2-40B4-BE49-F238E27FC236}">
                <a16:creationId xmlns:a16="http://schemas.microsoft.com/office/drawing/2014/main" id="{BA924023-DC84-EA06-8EF6-F504B5A6D5D6}"/>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4" name="Footer Placeholder 4">
            <a:extLst>
              <a:ext uri="{FF2B5EF4-FFF2-40B4-BE49-F238E27FC236}">
                <a16:creationId xmlns:a16="http://schemas.microsoft.com/office/drawing/2014/main" id="{7522EB88-C5EC-E0A5-377A-92D98D9796B0}"/>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360683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Columns – Photo Gallery ">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14799B7-956F-8F8E-A6D0-1086CBDD725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CE199EF-0720-7A66-5E98-DFB13B74FC5B}"/>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9B9C7F0A-DC27-EC72-9605-CB9320CDF0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9" name="Rectangle 8">
            <a:extLst>
              <a:ext uri="{FF2B5EF4-FFF2-40B4-BE49-F238E27FC236}">
                <a16:creationId xmlns:a16="http://schemas.microsoft.com/office/drawing/2014/main" id="{6BB01B18-168E-A511-EEE3-DEF0D754698E}"/>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3" name="Picture 12">
            <a:extLst>
              <a:ext uri="{FF2B5EF4-FFF2-40B4-BE49-F238E27FC236}">
                <a16:creationId xmlns:a16="http://schemas.microsoft.com/office/drawing/2014/main" id="{A808C6C4-490A-6565-2C66-8D2D2A5DAC95}"/>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15" name="Picture Placeholder 14">
            <a:extLst>
              <a:ext uri="{FF2B5EF4-FFF2-40B4-BE49-F238E27FC236}">
                <a16:creationId xmlns:a16="http://schemas.microsoft.com/office/drawing/2014/main" id="{3450A3E7-E00B-4CCA-F357-C95EBEB82E33}"/>
              </a:ext>
            </a:extLst>
          </p:cNvPr>
          <p:cNvSpPr>
            <a:spLocks noGrp="1"/>
          </p:cNvSpPr>
          <p:nvPr>
            <p:ph type="pic" sz="quarter" idx="13"/>
          </p:nvPr>
        </p:nvSpPr>
        <p:spPr>
          <a:xfrm>
            <a:off x="0" y="135756"/>
            <a:ext cx="3111500" cy="6265044"/>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 name="Picture Placeholder 14">
            <a:extLst>
              <a:ext uri="{FF2B5EF4-FFF2-40B4-BE49-F238E27FC236}">
                <a16:creationId xmlns:a16="http://schemas.microsoft.com/office/drawing/2014/main" id="{B985741E-0695-2E3E-97A1-5EFA37AD0550}"/>
              </a:ext>
            </a:extLst>
          </p:cNvPr>
          <p:cNvSpPr>
            <a:spLocks noGrp="1"/>
          </p:cNvSpPr>
          <p:nvPr>
            <p:ph type="pic" sz="quarter" idx="14"/>
          </p:nvPr>
        </p:nvSpPr>
        <p:spPr>
          <a:xfrm>
            <a:off x="3111500" y="135756"/>
            <a:ext cx="3098799" cy="6265044"/>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3" name="Picture Placeholder 14">
            <a:extLst>
              <a:ext uri="{FF2B5EF4-FFF2-40B4-BE49-F238E27FC236}">
                <a16:creationId xmlns:a16="http://schemas.microsoft.com/office/drawing/2014/main" id="{09B6E876-DAE9-4045-ED49-71E5F90B14F7}"/>
              </a:ext>
            </a:extLst>
          </p:cNvPr>
          <p:cNvSpPr>
            <a:spLocks noGrp="1"/>
          </p:cNvSpPr>
          <p:nvPr>
            <p:ph type="pic" sz="quarter" idx="15"/>
          </p:nvPr>
        </p:nvSpPr>
        <p:spPr>
          <a:xfrm>
            <a:off x="6210300" y="135756"/>
            <a:ext cx="3124200" cy="6265044"/>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4" name="Picture Placeholder 14">
            <a:extLst>
              <a:ext uri="{FF2B5EF4-FFF2-40B4-BE49-F238E27FC236}">
                <a16:creationId xmlns:a16="http://schemas.microsoft.com/office/drawing/2014/main" id="{A9703F14-6248-3D37-81B7-D2A41BA31A37}"/>
              </a:ext>
            </a:extLst>
          </p:cNvPr>
          <p:cNvSpPr>
            <a:spLocks noGrp="1"/>
          </p:cNvSpPr>
          <p:nvPr>
            <p:ph type="pic" sz="quarter" idx="16"/>
          </p:nvPr>
        </p:nvSpPr>
        <p:spPr>
          <a:xfrm>
            <a:off x="9334500" y="135756"/>
            <a:ext cx="2857500" cy="6265044"/>
          </a:xfrm>
        </p:spPr>
        <p:txBody>
          <a:body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5" name="Slide Number Placeholder 5">
            <a:extLst>
              <a:ext uri="{FF2B5EF4-FFF2-40B4-BE49-F238E27FC236}">
                <a16:creationId xmlns:a16="http://schemas.microsoft.com/office/drawing/2014/main" id="{97EBB35F-0F93-1F0D-D4F4-FB9C648BBF17}"/>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14" name="Date Placeholder 3">
            <a:extLst>
              <a:ext uri="{FF2B5EF4-FFF2-40B4-BE49-F238E27FC236}">
                <a16:creationId xmlns:a16="http://schemas.microsoft.com/office/drawing/2014/main" id="{09DEA1D0-5FB2-2C63-4E09-09E2322E5C9B}"/>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16" name="Footer Placeholder 4">
            <a:extLst>
              <a:ext uri="{FF2B5EF4-FFF2-40B4-BE49-F238E27FC236}">
                <a16:creationId xmlns:a16="http://schemas.microsoft.com/office/drawing/2014/main" id="{43D2DFDC-39C9-F066-5E0B-C4D8D3475DD1}"/>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2473368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 Mileston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18" name="Slide Number Placeholder 5">
            <a:extLst>
              <a:ext uri="{FF2B5EF4-FFF2-40B4-BE49-F238E27FC236}">
                <a16:creationId xmlns:a16="http://schemas.microsoft.com/office/drawing/2014/main" id="{D735D524-4E1A-01C1-6161-94CA241DF48D}"/>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19" name="Date Placeholder 3">
            <a:extLst>
              <a:ext uri="{FF2B5EF4-FFF2-40B4-BE49-F238E27FC236}">
                <a16:creationId xmlns:a16="http://schemas.microsoft.com/office/drawing/2014/main" id="{DACC300C-FAD7-3549-67F4-FCF344B7FF27}"/>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20" name="Footer Placeholder 4">
            <a:extLst>
              <a:ext uri="{FF2B5EF4-FFF2-40B4-BE49-F238E27FC236}">
                <a16:creationId xmlns:a16="http://schemas.microsoft.com/office/drawing/2014/main" id="{547F803D-1EF4-9E0C-A4A2-D687ED14707E}"/>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pic>
        <p:nvPicPr>
          <p:cNvPr id="14" name="Graphic 13">
            <a:extLst>
              <a:ext uri="{FF2B5EF4-FFF2-40B4-BE49-F238E27FC236}">
                <a16:creationId xmlns:a16="http://schemas.microsoft.com/office/drawing/2014/main" id="{A59D121A-7CDD-4AA1-6502-832E9E26C48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751503" y="2439296"/>
            <a:ext cx="2295793" cy="284995"/>
          </a:xfrm>
          <a:prstGeom prst="rect">
            <a:avLst/>
          </a:prstGeom>
        </p:spPr>
      </p:pic>
      <p:pic>
        <p:nvPicPr>
          <p:cNvPr id="15" name="Graphic 14">
            <a:extLst>
              <a:ext uri="{FF2B5EF4-FFF2-40B4-BE49-F238E27FC236}">
                <a16:creationId xmlns:a16="http://schemas.microsoft.com/office/drawing/2014/main" id="{48101ADE-3572-2FB6-B261-589BBEC3124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16103" y="2439296"/>
            <a:ext cx="2295793" cy="284995"/>
          </a:xfrm>
          <a:prstGeom prst="rect">
            <a:avLst/>
          </a:prstGeom>
        </p:spPr>
      </p:pic>
      <p:sp>
        <p:nvSpPr>
          <p:cNvPr id="8" name="Picture Placeholder 6">
            <a:extLst>
              <a:ext uri="{FF2B5EF4-FFF2-40B4-BE49-F238E27FC236}">
                <a16:creationId xmlns:a16="http://schemas.microsoft.com/office/drawing/2014/main" id="{B9B19902-6CCB-FC62-C8DC-12EDBD6F8FB2}"/>
              </a:ext>
            </a:extLst>
          </p:cNvPr>
          <p:cNvSpPr>
            <a:spLocks noGrp="1"/>
          </p:cNvSpPr>
          <p:nvPr>
            <p:ph type="pic" sz="quarter" idx="14"/>
          </p:nvPr>
        </p:nvSpPr>
        <p:spPr>
          <a:xfrm>
            <a:off x="5280660"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9" name="Picture Placeholder 6">
            <a:extLst>
              <a:ext uri="{FF2B5EF4-FFF2-40B4-BE49-F238E27FC236}">
                <a16:creationId xmlns:a16="http://schemas.microsoft.com/office/drawing/2014/main" id="{FEE1DEF9-85F9-F0E1-4A3F-6E387679E9C0}"/>
              </a:ext>
            </a:extLst>
          </p:cNvPr>
          <p:cNvSpPr>
            <a:spLocks noGrp="1"/>
          </p:cNvSpPr>
          <p:nvPr>
            <p:ph type="pic" sz="quarter" idx="15"/>
          </p:nvPr>
        </p:nvSpPr>
        <p:spPr>
          <a:xfrm>
            <a:off x="9116060"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7" name="Picture Placeholder 6">
            <a:extLst>
              <a:ext uri="{FF2B5EF4-FFF2-40B4-BE49-F238E27FC236}">
                <a16:creationId xmlns:a16="http://schemas.microsoft.com/office/drawing/2014/main" id="{154C9E14-50A2-D0DC-E0B2-FC5D7072AA21}"/>
              </a:ext>
            </a:extLst>
          </p:cNvPr>
          <p:cNvSpPr>
            <a:spLocks noGrp="1"/>
          </p:cNvSpPr>
          <p:nvPr>
            <p:ph type="pic" sz="quarter" idx="13"/>
          </p:nvPr>
        </p:nvSpPr>
        <p:spPr>
          <a:xfrm>
            <a:off x="1442720"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Tree>
    <p:extLst>
      <p:ext uri="{BB962C8B-B14F-4D97-AF65-F5344CB8AC3E}">
        <p14:creationId xmlns:p14="http://schemas.microsoft.com/office/powerpoint/2010/main" val="36448408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 Milestone">
    <p:spTree>
      <p:nvGrpSpPr>
        <p:cNvPr id="1" name=""/>
        <p:cNvGrpSpPr/>
        <p:nvPr/>
      </p:nvGrpSpPr>
      <p:grpSpPr>
        <a:xfrm>
          <a:off x="0" y="0"/>
          <a:ext cx="0" cy="0"/>
          <a:chOff x="0" y="0"/>
          <a:chExt cx="0" cy="0"/>
        </a:xfrm>
      </p:grpSpPr>
      <p:pic>
        <p:nvPicPr>
          <p:cNvPr id="24" name="Graphic 23">
            <a:extLst>
              <a:ext uri="{FF2B5EF4-FFF2-40B4-BE49-F238E27FC236}">
                <a16:creationId xmlns:a16="http://schemas.microsoft.com/office/drawing/2014/main" id="{BD03EAD9-8192-0A40-EC71-9930F76C864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75500" y="2455095"/>
            <a:ext cx="2295793" cy="284995"/>
          </a:xfrm>
          <a:prstGeom prst="rect">
            <a:avLst/>
          </a:prstGeom>
        </p:spPr>
      </p:pic>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6"/>
          <a:stretch>
            <a:fillRect/>
          </a:stretch>
        </p:blipFill>
        <p:spPr>
          <a:xfrm>
            <a:off x="465033" y="6541227"/>
            <a:ext cx="1681267" cy="181017"/>
          </a:xfrm>
          <a:prstGeom prst="rect">
            <a:avLst/>
          </a:prstGeom>
        </p:spPr>
      </p:pic>
      <p:sp>
        <p:nvSpPr>
          <p:cNvPr id="18" name="Slide Number Placeholder 5">
            <a:extLst>
              <a:ext uri="{FF2B5EF4-FFF2-40B4-BE49-F238E27FC236}">
                <a16:creationId xmlns:a16="http://schemas.microsoft.com/office/drawing/2014/main" id="{D735D524-4E1A-01C1-6161-94CA241DF48D}"/>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19" name="Date Placeholder 3">
            <a:extLst>
              <a:ext uri="{FF2B5EF4-FFF2-40B4-BE49-F238E27FC236}">
                <a16:creationId xmlns:a16="http://schemas.microsoft.com/office/drawing/2014/main" id="{DACC300C-FAD7-3549-67F4-FCF344B7FF27}"/>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20" name="Footer Placeholder 4">
            <a:extLst>
              <a:ext uri="{FF2B5EF4-FFF2-40B4-BE49-F238E27FC236}">
                <a16:creationId xmlns:a16="http://schemas.microsoft.com/office/drawing/2014/main" id="{547F803D-1EF4-9E0C-A4A2-D687ED14707E}"/>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pic>
        <p:nvPicPr>
          <p:cNvPr id="14" name="Graphic 13">
            <a:extLst>
              <a:ext uri="{FF2B5EF4-FFF2-40B4-BE49-F238E27FC236}">
                <a16:creationId xmlns:a16="http://schemas.microsoft.com/office/drawing/2014/main" id="{A59D121A-7CDD-4AA1-6502-832E9E26C48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15374" y="2459006"/>
            <a:ext cx="2295793" cy="284995"/>
          </a:xfrm>
          <a:prstGeom prst="rect">
            <a:avLst/>
          </a:prstGeom>
        </p:spPr>
      </p:pic>
      <p:pic>
        <p:nvPicPr>
          <p:cNvPr id="15" name="Graphic 14">
            <a:extLst>
              <a:ext uri="{FF2B5EF4-FFF2-40B4-BE49-F238E27FC236}">
                <a16:creationId xmlns:a16="http://schemas.microsoft.com/office/drawing/2014/main" id="{48101ADE-3572-2FB6-B261-589BBEC3124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5168" y="2439110"/>
            <a:ext cx="2295793" cy="284995"/>
          </a:xfrm>
          <a:prstGeom prst="rect">
            <a:avLst/>
          </a:prstGeom>
        </p:spPr>
      </p:pic>
      <p:sp>
        <p:nvSpPr>
          <p:cNvPr id="8" name="Picture Placeholder 6">
            <a:extLst>
              <a:ext uri="{FF2B5EF4-FFF2-40B4-BE49-F238E27FC236}">
                <a16:creationId xmlns:a16="http://schemas.microsoft.com/office/drawing/2014/main" id="{B9B19902-6CCB-FC62-C8DC-12EDBD6F8FB2}"/>
              </a:ext>
            </a:extLst>
          </p:cNvPr>
          <p:cNvSpPr>
            <a:spLocks noGrp="1"/>
          </p:cNvSpPr>
          <p:nvPr>
            <p:ph type="pic" sz="quarter" idx="14"/>
          </p:nvPr>
        </p:nvSpPr>
        <p:spPr>
          <a:xfrm>
            <a:off x="3815078" y="1735972"/>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9" name="Picture Placeholder 6">
            <a:extLst>
              <a:ext uri="{FF2B5EF4-FFF2-40B4-BE49-F238E27FC236}">
                <a16:creationId xmlns:a16="http://schemas.microsoft.com/office/drawing/2014/main" id="{FEE1DEF9-85F9-F0E1-4A3F-6E387679E9C0}"/>
              </a:ext>
            </a:extLst>
          </p:cNvPr>
          <p:cNvSpPr>
            <a:spLocks noGrp="1"/>
          </p:cNvSpPr>
          <p:nvPr>
            <p:ph type="pic" sz="quarter" idx="15"/>
          </p:nvPr>
        </p:nvSpPr>
        <p:spPr>
          <a:xfrm>
            <a:off x="9541617" y="1739448"/>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7" name="Picture Placeholder 6">
            <a:extLst>
              <a:ext uri="{FF2B5EF4-FFF2-40B4-BE49-F238E27FC236}">
                <a16:creationId xmlns:a16="http://schemas.microsoft.com/office/drawing/2014/main" id="{154C9E14-50A2-D0DC-E0B2-FC5D7072AA21}"/>
              </a:ext>
            </a:extLst>
          </p:cNvPr>
          <p:cNvSpPr>
            <a:spLocks noGrp="1"/>
          </p:cNvSpPr>
          <p:nvPr>
            <p:ph type="pic" sz="quarter" idx="13"/>
          </p:nvPr>
        </p:nvSpPr>
        <p:spPr>
          <a:xfrm>
            <a:off x="1032770" y="1735972"/>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 name="Picture Placeholder 6">
            <a:extLst>
              <a:ext uri="{FF2B5EF4-FFF2-40B4-BE49-F238E27FC236}">
                <a16:creationId xmlns:a16="http://schemas.microsoft.com/office/drawing/2014/main" id="{8B7107F3-6464-30B8-F018-5D57A9A70335}"/>
              </a:ext>
            </a:extLst>
          </p:cNvPr>
          <p:cNvSpPr>
            <a:spLocks noGrp="1"/>
          </p:cNvSpPr>
          <p:nvPr>
            <p:ph type="pic" sz="quarter" idx="16"/>
          </p:nvPr>
        </p:nvSpPr>
        <p:spPr>
          <a:xfrm>
            <a:off x="6685284" y="1735972"/>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Tree>
    <p:extLst>
      <p:ext uri="{BB962C8B-B14F-4D97-AF65-F5344CB8AC3E}">
        <p14:creationId xmlns:p14="http://schemas.microsoft.com/office/powerpoint/2010/main" val="20622612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 – Milestone">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660F1517-FC1F-8F5E-2904-D9677FD60D4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67955" y="2441448"/>
            <a:ext cx="1023620" cy="283464"/>
          </a:xfrm>
          <a:prstGeom prst="rect">
            <a:avLst/>
          </a:prstGeom>
        </p:spPr>
      </p:pic>
      <p:pic>
        <p:nvPicPr>
          <p:cNvPr id="16" name="Graphic 15">
            <a:extLst>
              <a:ext uri="{FF2B5EF4-FFF2-40B4-BE49-F238E27FC236}">
                <a16:creationId xmlns:a16="http://schemas.microsoft.com/office/drawing/2014/main" id="{038138DF-C38E-BA90-AF76-973AEE9550F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329642" y="2441448"/>
            <a:ext cx="1023620" cy="283464"/>
          </a:xfrm>
          <a:prstGeom prst="rect">
            <a:avLst/>
          </a:prstGeom>
        </p:spPr>
      </p:pic>
      <p:pic>
        <p:nvPicPr>
          <p:cNvPr id="21" name="Graphic 20">
            <a:extLst>
              <a:ext uri="{FF2B5EF4-FFF2-40B4-BE49-F238E27FC236}">
                <a16:creationId xmlns:a16="http://schemas.microsoft.com/office/drawing/2014/main" id="{72FDB2AD-74BE-CF30-463A-48592780146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63465" y="2441448"/>
            <a:ext cx="1023620" cy="283464"/>
          </a:xfrm>
          <a:prstGeom prst="rect">
            <a:avLst/>
          </a:prstGeom>
        </p:spPr>
      </p:pic>
      <p:pic>
        <p:nvPicPr>
          <p:cNvPr id="14" name="Graphic 13">
            <a:extLst>
              <a:ext uri="{FF2B5EF4-FFF2-40B4-BE49-F238E27FC236}">
                <a16:creationId xmlns:a16="http://schemas.microsoft.com/office/drawing/2014/main" id="{70C03EA6-4030-9A84-B8D8-4DF99E7F27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20200" y="2441448"/>
            <a:ext cx="1023620" cy="283464"/>
          </a:xfrm>
          <a:prstGeom prst="rect">
            <a:avLst/>
          </a:prstGeom>
        </p:spPr>
      </p:pic>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6"/>
          <a:stretch>
            <a:fillRect/>
          </a:stretch>
        </p:blipFill>
        <p:spPr>
          <a:xfrm>
            <a:off x="465033" y="6541227"/>
            <a:ext cx="1681267" cy="181017"/>
          </a:xfrm>
          <a:prstGeom prst="rect">
            <a:avLst/>
          </a:prstGeom>
        </p:spPr>
      </p:pic>
      <p:sp>
        <p:nvSpPr>
          <p:cNvPr id="18" name="Slide Number Placeholder 5">
            <a:extLst>
              <a:ext uri="{FF2B5EF4-FFF2-40B4-BE49-F238E27FC236}">
                <a16:creationId xmlns:a16="http://schemas.microsoft.com/office/drawing/2014/main" id="{D735D524-4E1A-01C1-6161-94CA241DF48D}"/>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19" name="Date Placeholder 3">
            <a:extLst>
              <a:ext uri="{FF2B5EF4-FFF2-40B4-BE49-F238E27FC236}">
                <a16:creationId xmlns:a16="http://schemas.microsoft.com/office/drawing/2014/main" id="{DACC300C-FAD7-3549-67F4-FCF344B7FF27}"/>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20" name="Footer Placeholder 4">
            <a:extLst>
              <a:ext uri="{FF2B5EF4-FFF2-40B4-BE49-F238E27FC236}">
                <a16:creationId xmlns:a16="http://schemas.microsoft.com/office/drawing/2014/main" id="{547F803D-1EF4-9E0C-A4A2-D687ED14707E}"/>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
        <p:nvSpPr>
          <p:cNvPr id="8" name="Picture Placeholder 6">
            <a:extLst>
              <a:ext uri="{FF2B5EF4-FFF2-40B4-BE49-F238E27FC236}">
                <a16:creationId xmlns:a16="http://schemas.microsoft.com/office/drawing/2014/main" id="{B9B19902-6CCB-FC62-C8DC-12EDBD6F8FB2}"/>
              </a:ext>
            </a:extLst>
          </p:cNvPr>
          <p:cNvSpPr>
            <a:spLocks noGrp="1"/>
          </p:cNvSpPr>
          <p:nvPr>
            <p:ph type="pic" sz="quarter" idx="14"/>
          </p:nvPr>
        </p:nvSpPr>
        <p:spPr>
          <a:xfrm>
            <a:off x="2888125"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9" name="Picture Placeholder 6">
            <a:extLst>
              <a:ext uri="{FF2B5EF4-FFF2-40B4-BE49-F238E27FC236}">
                <a16:creationId xmlns:a16="http://schemas.microsoft.com/office/drawing/2014/main" id="{FEE1DEF9-85F9-F0E1-4A3F-6E387679E9C0}"/>
              </a:ext>
            </a:extLst>
          </p:cNvPr>
          <p:cNvSpPr>
            <a:spLocks noGrp="1"/>
          </p:cNvSpPr>
          <p:nvPr>
            <p:ph type="pic" sz="quarter" idx="15"/>
          </p:nvPr>
        </p:nvSpPr>
        <p:spPr>
          <a:xfrm>
            <a:off x="7383635"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7" name="Picture Placeholder 6">
            <a:extLst>
              <a:ext uri="{FF2B5EF4-FFF2-40B4-BE49-F238E27FC236}">
                <a16:creationId xmlns:a16="http://schemas.microsoft.com/office/drawing/2014/main" id="{154C9E14-50A2-D0DC-E0B2-FC5D7072AA21}"/>
              </a:ext>
            </a:extLst>
          </p:cNvPr>
          <p:cNvSpPr>
            <a:spLocks noGrp="1"/>
          </p:cNvSpPr>
          <p:nvPr>
            <p:ph type="pic" sz="quarter" idx="13"/>
          </p:nvPr>
        </p:nvSpPr>
        <p:spPr>
          <a:xfrm>
            <a:off x="640370"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 name="Picture Placeholder 6">
            <a:extLst>
              <a:ext uri="{FF2B5EF4-FFF2-40B4-BE49-F238E27FC236}">
                <a16:creationId xmlns:a16="http://schemas.microsoft.com/office/drawing/2014/main" id="{8B7107F3-6464-30B8-F018-5D57A9A70335}"/>
              </a:ext>
            </a:extLst>
          </p:cNvPr>
          <p:cNvSpPr>
            <a:spLocks noGrp="1"/>
          </p:cNvSpPr>
          <p:nvPr>
            <p:ph type="pic" sz="quarter" idx="16"/>
          </p:nvPr>
        </p:nvSpPr>
        <p:spPr>
          <a:xfrm>
            <a:off x="5135880"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3" name="Picture Placeholder 6">
            <a:extLst>
              <a:ext uri="{FF2B5EF4-FFF2-40B4-BE49-F238E27FC236}">
                <a16:creationId xmlns:a16="http://schemas.microsoft.com/office/drawing/2014/main" id="{4DCBA207-2BE8-4691-9DD3-4E6135E1C2EF}"/>
              </a:ext>
            </a:extLst>
          </p:cNvPr>
          <p:cNvSpPr>
            <a:spLocks noGrp="1"/>
          </p:cNvSpPr>
          <p:nvPr>
            <p:ph type="pic" sz="quarter" idx="17"/>
          </p:nvPr>
        </p:nvSpPr>
        <p:spPr>
          <a:xfrm>
            <a:off x="9631389" y="1737360"/>
            <a:ext cx="1691640" cy="1691640"/>
          </a:xfrm>
          <a:prstGeom prst="ellipse">
            <a:avLst/>
          </a:prstGeom>
          <a:solidFill>
            <a:schemeClr val="bg1"/>
          </a:solidFill>
          <a:ln w="28575">
            <a:solidFill>
              <a:schemeClr val="accent4"/>
            </a:solidFill>
          </a:ln>
        </p:spPr>
        <p:txBody>
          <a:bodyPr/>
          <a:lstStyle>
            <a:lvl1pPr marL="0" indent="0">
              <a:buNone/>
              <a:defRPr/>
            </a:lvl1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Tree>
    <p:extLst>
      <p:ext uri="{BB962C8B-B14F-4D97-AF65-F5344CB8AC3E}">
        <p14:creationId xmlns:p14="http://schemas.microsoft.com/office/powerpoint/2010/main" val="1493839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2" name="Slide Number Placeholder 5">
            <a:extLst>
              <a:ext uri="{FF2B5EF4-FFF2-40B4-BE49-F238E27FC236}">
                <a16:creationId xmlns:a16="http://schemas.microsoft.com/office/drawing/2014/main" id="{469EA53D-8089-84F9-4DC9-82117803FCFE}"/>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3" name="Date Placeholder 3">
            <a:extLst>
              <a:ext uri="{FF2B5EF4-FFF2-40B4-BE49-F238E27FC236}">
                <a16:creationId xmlns:a16="http://schemas.microsoft.com/office/drawing/2014/main" id="{60828DF3-D24D-308E-61FE-CEBC8C2DBD1B}"/>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4" name="Footer Placeholder 4">
            <a:extLst>
              <a:ext uri="{FF2B5EF4-FFF2-40B4-BE49-F238E27FC236}">
                <a16:creationId xmlns:a16="http://schemas.microsoft.com/office/drawing/2014/main" id="{59DC4D77-2829-ABBD-C2FE-B65622A5E827}"/>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
        <p:nvSpPr>
          <p:cNvPr id="5" name="Rectangle 4">
            <a:extLst>
              <a:ext uri="{FF2B5EF4-FFF2-40B4-BE49-F238E27FC236}">
                <a16:creationId xmlns:a16="http://schemas.microsoft.com/office/drawing/2014/main" id="{0AC162E8-B29C-AC64-05DB-717CC5D7B501}"/>
              </a:ext>
            </a:extLst>
          </p:cNvPr>
          <p:cNvSpPr/>
          <p:nvPr userDrawn="1"/>
        </p:nvSpPr>
        <p:spPr>
          <a:xfrm>
            <a:off x="465033" y="457200"/>
            <a:ext cx="5516667" cy="55816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
        <p:nvSpPr>
          <p:cNvPr id="6" name="Title 1">
            <a:extLst>
              <a:ext uri="{FF2B5EF4-FFF2-40B4-BE49-F238E27FC236}">
                <a16:creationId xmlns:a16="http://schemas.microsoft.com/office/drawing/2014/main" id="{C039AF46-57A7-26B6-1F11-79C97BC97C99}"/>
              </a:ext>
            </a:extLst>
          </p:cNvPr>
          <p:cNvSpPr>
            <a:spLocks noGrp="1"/>
          </p:cNvSpPr>
          <p:nvPr>
            <p:ph type="title" hasCustomPrompt="1"/>
          </p:nvPr>
        </p:nvSpPr>
        <p:spPr>
          <a:xfrm>
            <a:off x="457201" y="457200"/>
            <a:ext cx="5516668" cy="994411"/>
          </a:xfrm>
        </p:spPr>
        <p:txBody>
          <a:bodyPr>
            <a:noAutofit/>
          </a:bodyPr>
          <a:lstStyle>
            <a:lvl1pPr algn="ctr">
              <a:lnSpc>
                <a:spcPct val="100000"/>
              </a:lnSpc>
              <a:defRPr/>
            </a:lvl1pPr>
          </a:lstStyle>
          <a:p>
            <a:r>
              <a:rPr lang="en-US" dirty="0"/>
              <a:t>Click to add content</a:t>
            </a:r>
          </a:p>
        </p:txBody>
      </p:sp>
      <p:sp>
        <p:nvSpPr>
          <p:cNvPr id="9" name="Picture Placeholder 8">
            <a:extLst>
              <a:ext uri="{FF2B5EF4-FFF2-40B4-BE49-F238E27FC236}">
                <a16:creationId xmlns:a16="http://schemas.microsoft.com/office/drawing/2014/main" id="{96DFB476-43CE-0ED5-7CC2-A2BE569035CF}"/>
              </a:ext>
            </a:extLst>
          </p:cNvPr>
          <p:cNvSpPr>
            <a:spLocks noGrp="1"/>
          </p:cNvSpPr>
          <p:nvPr>
            <p:ph type="pic" sz="quarter" idx="13"/>
          </p:nvPr>
        </p:nvSpPr>
        <p:spPr>
          <a:xfrm>
            <a:off x="2150216" y="1472908"/>
            <a:ext cx="2146300" cy="2009775"/>
          </a:xfrm>
          <a:prstGeom prst="ellipse">
            <a:avLst/>
          </a:prstGeom>
          <a:ln w="38100">
            <a:solidFill>
              <a:schemeClr val="accent4"/>
            </a:solidFill>
          </a:ln>
        </p:spPr>
        <p:txBody>
          <a:bodyPr/>
          <a:lstStyle/>
          <a:p>
            <a:r>
              <a:rPr lang="en-US" dirty="0"/>
              <a:t>Click icon to add picture</a:t>
            </a:r>
          </a:p>
        </p:txBody>
      </p:sp>
      <p:sp>
        <p:nvSpPr>
          <p:cNvPr id="14" name="Text Placeholder 2">
            <a:extLst>
              <a:ext uri="{FF2B5EF4-FFF2-40B4-BE49-F238E27FC236}">
                <a16:creationId xmlns:a16="http://schemas.microsoft.com/office/drawing/2014/main" id="{21C30D1D-B94F-85B3-97D0-5DC307721DAE}"/>
              </a:ext>
            </a:extLst>
          </p:cNvPr>
          <p:cNvSpPr>
            <a:spLocks noGrp="1"/>
          </p:cNvSpPr>
          <p:nvPr>
            <p:ph type="body" idx="1" hasCustomPrompt="1"/>
          </p:nvPr>
        </p:nvSpPr>
        <p:spPr>
          <a:xfrm>
            <a:off x="465034" y="5086350"/>
            <a:ext cx="5524498" cy="952499"/>
          </a:xfrm>
        </p:spPr>
        <p:txBody>
          <a:bodyPr anchor="t" anchorCtr="0">
            <a:noAutofit/>
          </a:bodyPr>
          <a:lstStyle>
            <a:lvl1pPr marL="0" indent="0" algn="ctr">
              <a:lnSpc>
                <a:spcPct val="100000"/>
              </a:lnSpc>
              <a:buNone/>
              <a:defRPr sz="1200">
                <a:solidFill>
                  <a:schemeClr val="tx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add contact information</a:t>
            </a:r>
          </a:p>
        </p:txBody>
      </p:sp>
      <p:sp>
        <p:nvSpPr>
          <p:cNvPr id="16" name="Picture Placeholder 15">
            <a:extLst>
              <a:ext uri="{FF2B5EF4-FFF2-40B4-BE49-F238E27FC236}">
                <a16:creationId xmlns:a16="http://schemas.microsoft.com/office/drawing/2014/main" id="{71202D5C-2479-42DD-8C1C-23D55874840E}"/>
              </a:ext>
            </a:extLst>
          </p:cNvPr>
          <p:cNvSpPr>
            <a:spLocks noGrp="1"/>
          </p:cNvSpPr>
          <p:nvPr>
            <p:ph type="pic" sz="quarter" idx="14"/>
          </p:nvPr>
        </p:nvSpPr>
        <p:spPr>
          <a:xfrm>
            <a:off x="6210299" y="457200"/>
            <a:ext cx="5524501" cy="5581650"/>
          </a:xfrm>
        </p:spPr>
        <p:txBody>
          <a:body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22" name="Text Placeholder 21">
            <a:extLst>
              <a:ext uri="{FF2B5EF4-FFF2-40B4-BE49-F238E27FC236}">
                <a16:creationId xmlns:a16="http://schemas.microsoft.com/office/drawing/2014/main" id="{6939C9F5-97BE-3396-5707-F78FD1813F59}"/>
              </a:ext>
            </a:extLst>
          </p:cNvPr>
          <p:cNvSpPr>
            <a:spLocks noGrp="1"/>
          </p:cNvSpPr>
          <p:nvPr>
            <p:ph type="body" sz="quarter" idx="15" hasCustomPrompt="1"/>
          </p:nvPr>
        </p:nvSpPr>
        <p:spPr>
          <a:xfrm>
            <a:off x="465138" y="3503981"/>
            <a:ext cx="5508625" cy="711939"/>
          </a:xfrm>
        </p:spPr>
        <p:txBody>
          <a:bodyPr anchor="ctr" anchorCtr="0">
            <a:noAutofit/>
          </a:bodyPr>
          <a:lstStyle>
            <a:lvl1pPr marL="0" indent="0" algn="ctr">
              <a:lnSpc>
                <a:spcPct val="100000"/>
              </a:lnSpc>
              <a:buNone/>
              <a:defRPr sz="2000" b="1">
                <a:solidFill>
                  <a:schemeClr val="accent1"/>
                </a:solidFill>
              </a:defRPr>
            </a:lvl1pPr>
          </a:lstStyle>
          <a:p>
            <a:pPr lvl="0"/>
            <a:r>
              <a:rPr lang="en-US" dirty="0"/>
              <a:t>Click to add name</a:t>
            </a:r>
          </a:p>
        </p:txBody>
      </p:sp>
      <p:sp>
        <p:nvSpPr>
          <p:cNvPr id="23" name="Text Placeholder 21">
            <a:extLst>
              <a:ext uri="{FF2B5EF4-FFF2-40B4-BE49-F238E27FC236}">
                <a16:creationId xmlns:a16="http://schemas.microsoft.com/office/drawing/2014/main" id="{74F3DA48-53E5-4844-128B-2607ED2A1390}"/>
              </a:ext>
            </a:extLst>
          </p:cNvPr>
          <p:cNvSpPr>
            <a:spLocks noGrp="1"/>
          </p:cNvSpPr>
          <p:nvPr>
            <p:ph type="body" sz="quarter" idx="16" hasCustomPrompt="1"/>
          </p:nvPr>
        </p:nvSpPr>
        <p:spPr>
          <a:xfrm>
            <a:off x="465032" y="4215921"/>
            <a:ext cx="5508625" cy="870428"/>
          </a:xfrm>
        </p:spPr>
        <p:txBody>
          <a:bodyPr anchor="t" anchorCtr="0">
            <a:noAutofit/>
          </a:bodyPr>
          <a:lstStyle>
            <a:lvl1pPr marL="0" indent="0" algn="ctr">
              <a:buNone/>
              <a:defRPr sz="1600" b="1"/>
            </a:lvl1pPr>
          </a:lstStyle>
          <a:p>
            <a:pPr lvl="0"/>
            <a:r>
              <a:rPr lang="en-US" dirty="0"/>
              <a:t>Click to add title</a:t>
            </a:r>
          </a:p>
        </p:txBody>
      </p:sp>
    </p:spTree>
    <p:extLst>
      <p:ext uri="{BB962C8B-B14F-4D97-AF65-F5344CB8AC3E}">
        <p14:creationId xmlns:p14="http://schemas.microsoft.com/office/powerpoint/2010/main" val="3307709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Slide ">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58E13B0-1471-FD09-C552-5AB1C9B712B1}"/>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sp>
        <p:nvSpPr>
          <p:cNvPr id="2" name="Title 1">
            <a:extLst>
              <a:ext uri="{FF2B5EF4-FFF2-40B4-BE49-F238E27FC236}">
                <a16:creationId xmlns:a16="http://schemas.microsoft.com/office/drawing/2014/main" id="{93AFD9B1-DD15-4DA0-BD0F-5599945158DD}"/>
              </a:ext>
            </a:extLst>
          </p:cNvPr>
          <p:cNvSpPr>
            <a:spLocks noGrp="1"/>
          </p:cNvSpPr>
          <p:nvPr>
            <p:ph type="title" hasCustomPrompt="1"/>
          </p:nvPr>
        </p:nvSpPr>
        <p:spPr>
          <a:xfrm>
            <a:off x="457200" y="457200"/>
            <a:ext cx="11277600" cy="1143000"/>
          </a:xfrm>
        </p:spPr>
        <p:txBody>
          <a:bodyPr lIns="0" tIns="0" rIns="0" bIns="0"/>
          <a:lstStyle>
            <a:lvl1pPr>
              <a:defRPr>
                <a:solidFill>
                  <a:schemeClr val="tx1"/>
                </a:solidFill>
              </a:defRPr>
            </a:lvl1pPr>
          </a:lstStyle>
          <a:p>
            <a:r>
              <a:rPr lang="en-US" dirty="0"/>
              <a:t>Click to add title</a:t>
            </a:r>
          </a:p>
        </p:txBody>
      </p:sp>
      <p:sp>
        <p:nvSpPr>
          <p:cNvPr id="3" name="Content Placeholder 2">
            <a:extLst>
              <a:ext uri="{FF2B5EF4-FFF2-40B4-BE49-F238E27FC236}">
                <a16:creationId xmlns:a16="http://schemas.microsoft.com/office/drawing/2014/main" id="{7CDB9763-7D65-429F-BD59-75DBFB945BF8}"/>
              </a:ext>
            </a:extLst>
          </p:cNvPr>
          <p:cNvSpPr>
            <a:spLocks noGrp="1"/>
          </p:cNvSpPr>
          <p:nvPr>
            <p:ph idx="1" hasCustomPrompt="1"/>
          </p:nvPr>
        </p:nvSpPr>
        <p:spPr>
          <a:xfrm>
            <a:off x="457200" y="1828800"/>
            <a:ext cx="11269766" cy="2981325"/>
          </a:xfrm>
        </p:spPr>
        <p:txBody>
          <a:bodyPr lIns="0" tIns="0" rIns="0" bIns="0"/>
          <a:lstStyle>
            <a:lvl1pPr marL="0" indent="0">
              <a:lnSpc>
                <a:spcPct val="100000"/>
              </a:lnSpc>
              <a:buNone/>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stStyle>
          <a:p>
            <a:pPr marL="171450" marR="0" lvl="0" indent="-171450" algn="l" defTabSz="914400" rtl="0" eaLnBrk="1" fontAlgn="auto" latinLnBrk="0" hangingPunct="1">
              <a:lnSpc>
                <a:spcPct val="150000"/>
              </a:lnSpc>
              <a:spcBef>
                <a:spcPts val="1000"/>
              </a:spcBef>
              <a:spcAft>
                <a:spcPts val="0"/>
              </a:spcAft>
              <a:buClr>
                <a:schemeClr val="accent4"/>
              </a:buClr>
              <a:buSzTx/>
              <a:buFont typeface="Wingdings" panose="05000000000000000000" pitchFamily="2" charset="2"/>
              <a:buChar char="§"/>
              <a:tabLst/>
              <a:defRPr/>
            </a:pPr>
            <a:r>
              <a:rPr lang="en-US" dirty="0"/>
              <a:t>Click on six (6) icons below or add text content here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80280B26-DCBA-41F6-B791-F51413EC6DDA}"/>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16" name="Rectangle 15">
            <a:extLst>
              <a:ext uri="{FF2B5EF4-FFF2-40B4-BE49-F238E27FC236}">
                <a16:creationId xmlns:a16="http://schemas.microsoft.com/office/drawing/2014/main" id="{499B9A15-1058-6D5F-9D91-7F183BF610C8}"/>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Date Placeholder 3">
            <a:extLst>
              <a:ext uri="{FF2B5EF4-FFF2-40B4-BE49-F238E27FC236}">
                <a16:creationId xmlns:a16="http://schemas.microsoft.com/office/drawing/2014/main" id="{47AD375C-0981-EAD1-40D6-C1E06F8C38E8}"/>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25" name="Footer Placeholder 4">
            <a:extLst>
              <a:ext uri="{FF2B5EF4-FFF2-40B4-BE49-F238E27FC236}">
                <a16:creationId xmlns:a16="http://schemas.microsoft.com/office/drawing/2014/main" id="{A6B4D7EF-C9F8-3DA0-05D5-FC74F20B8C3B}"/>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
        <p:nvSpPr>
          <p:cNvPr id="27" name="Rectangle 26">
            <a:extLst>
              <a:ext uri="{FF2B5EF4-FFF2-40B4-BE49-F238E27FC236}">
                <a16:creationId xmlns:a16="http://schemas.microsoft.com/office/drawing/2014/main" id="{32978BF5-E404-2C42-09EC-B1DE94DD859B}"/>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Graphic 31">
            <a:extLst>
              <a:ext uri="{FF2B5EF4-FFF2-40B4-BE49-F238E27FC236}">
                <a16:creationId xmlns:a16="http://schemas.microsoft.com/office/drawing/2014/main" id="{7B580FEA-8678-95DF-BFE1-2B229345029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pic>
        <p:nvPicPr>
          <p:cNvPr id="14" name="Picture 13">
            <a:extLst>
              <a:ext uri="{FF2B5EF4-FFF2-40B4-BE49-F238E27FC236}">
                <a16:creationId xmlns:a16="http://schemas.microsoft.com/office/drawing/2014/main" id="{FF06C505-229C-CADE-EACC-2CB72C7BBC41}"/>
              </a:ext>
            </a:extLst>
          </p:cNvPr>
          <p:cNvPicPr>
            <a:picLocks noChangeAspect="1"/>
          </p:cNvPicPr>
          <p:nvPr userDrawn="1"/>
        </p:nvPicPr>
        <p:blipFill>
          <a:blip r:embed="rId4"/>
          <a:stretch>
            <a:fillRect/>
          </a:stretch>
        </p:blipFill>
        <p:spPr>
          <a:xfrm>
            <a:off x="465033" y="6541227"/>
            <a:ext cx="1681267" cy="181017"/>
          </a:xfrm>
          <a:prstGeom prst="rect">
            <a:avLst/>
          </a:prstGeom>
        </p:spPr>
      </p:pic>
    </p:spTree>
    <p:extLst>
      <p:ext uri="{BB962C8B-B14F-4D97-AF65-F5344CB8AC3E}">
        <p14:creationId xmlns:p14="http://schemas.microsoft.com/office/powerpoint/2010/main" val="28888464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5242-C647-41FB-9068-CDEDA3581F60}"/>
              </a:ext>
            </a:extLst>
          </p:cNvPr>
          <p:cNvSpPr>
            <a:spLocks noGrp="1"/>
          </p:cNvSpPr>
          <p:nvPr>
            <p:ph type="title" hasCustomPrompt="1"/>
          </p:nvPr>
        </p:nvSpPr>
        <p:spPr>
          <a:xfrm>
            <a:off x="465034" y="457199"/>
            <a:ext cx="7434366" cy="1371600"/>
          </a:xfrm>
        </p:spPr>
        <p:txBody>
          <a:bodyPr anchor="ctr">
            <a:normAutofit/>
          </a:bodyPr>
          <a:lstStyle>
            <a:lvl1pPr>
              <a:lnSpc>
                <a:spcPct val="100000"/>
              </a:lnSpc>
              <a:defRPr sz="2800">
                <a:latin typeface="+mj-lt"/>
              </a:defRPr>
            </a:lvl1pPr>
          </a:lstStyle>
          <a:p>
            <a:r>
              <a:rPr lang="en-US" dirty="0"/>
              <a:t>Click to add title</a:t>
            </a:r>
          </a:p>
        </p:txBody>
      </p:sp>
      <p:sp>
        <p:nvSpPr>
          <p:cNvPr id="3" name="Text Placeholder 2">
            <a:extLst>
              <a:ext uri="{FF2B5EF4-FFF2-40B4-BE49-F238E27FC236}">
                <a16:creationId xmlns:a16="http://schemas.microsoft.com/office/drawing/2014/main" id="{1035C1A5-3969-44EB-8F46-5E7473A8052A}"/>
              </a:ext>
            </a:extLst>
          </p:cNvPr>
          <p:cNvSpPr>
            <a:spLocks noGrp="1"/>
          </p:cNvSpPr>
          <p:nvPr>
            <p:ph type="body" idx="1" hasCustomPrompt="1"/>
          </p:nvPr>
        </p:nvSpPr>
        <p:spPr>
          <a:xfrm>
            <a:off x="465034" y="2057400"/>
            <a:ext cx="7434366" cy="4032251"/>
          </a:xfrm>
        </p:spPr>
        <p:txBody>
          <a:bodyPr>
            <a:normAutofit/>
          </a:bodyPr>
          <a:lstStyle>
            <a:lvl1pPr marL="0" indent="0">
              <a:buNone/>
              <a:defRPr sz="1400">
                <a:solidFill>
                  <a:schemeClr val="tx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add content (Paste Special – Unformatted Text). </a:t>
            </a:r>
          </a:p>
        </p:txBody>
      </p:sp>
      <p:sp>
        <p:nvSpPr>
          <p:cNvPr id="12" name="Rectangle 11">
            <a:extLst>
              <a:ext uri="{FF2B5EF4-FFF2-40B4-BE49-F238E27FC236}">
                <a16:creationId xmlns:a16="http://schemas.microsoft.com/office/drawing/2014/main" id="{4EF1C3BE-B545-33FB-C631-A328427E3A34}"/>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2D0DFEB-47D6-6DF6-B70A-457EB402332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451BDB93-2D43-31ED-9DBD-6CBBFB9FEEF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5" name="Rectangle 14">
            <a:extLst>
              <a:ext uri="{FF2B5EF4-FFF2-40B4-BE49-F238E27FC236}">
                <a16:creationId xmlns:a16="http://schemas.microsoft.com/office/drawing/2014/main" id="{198C910C-E2C5-B46A-E5EA-C13AE92337E6}"/>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9" name="Picture 18">
            <a:extLst>
              <a:ext uri="{FF2B5EF4-FFF2-40B4-BE49-F238E27FC236}">
                <a16:creationId xmlns:a16="http://schemas.microsoft.com/office/drawing/2014/main" id="{7BA09A87-DADE-FD4E-2100-98AA21538466}"/>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7" name="Picture Placeholder 6">
            <a:extLst>
              <a:ext uri="{FF2B5EF4-FFF2-40B4-BE49-F238E27FC236}">
                <a16:creationId xmlns:a16="http://schemas.microsoft.com/office/drawing/2014/main" id="{93850DAB-085C-D134-5B64-056E493697E7}"/>
              </a:ext>
            </a:extLst>
          </p:cNvPr>
          <p:cNvSpPr>
            <a:spLocks noGrp="1"/>
          </p:cNvSpPr>
          <p:nvPr>
            <p:ph type="pic" sz="quarter" idx="13"/>
          </p:nvPr>
        </p:nvSpPr>
        <p:spPr>
          <a:xfrm>
            <a:off x="8128000" y="137158"/>
            <a:ext cx="3606800" cy="6263642"/>
          </a:xfrm>
        </p:spPr>
        <p:txBody>
          <a:bodyPr anchor="t"/>
          <a:lstStyle>
            <a:lvl1pPr marL="0" indent="0" algn="l">
              <a:buFont typeface="+mj-lt"/>
              <a:buNone/>
              <a:defRPr/>
            </a:lvl1p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4" name="Slide Number Placeholder 5">
            <a:extLst>
              <a:ext uri="{FF2B5EF4-FFF2-40B4-BE49-F238E27FC236}">
                <a16:creationId xmlns:a16="http://schemas.microsoft.com/office/drawing/2014/main" id="{3FB5CBC9-7473-C7A0-F53B-C46F012E5359}"/>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5" name="Date Placeholder 3">
            <a:extLst>
              <a:ext uri="{FF2B5EF4-FFF2-40B4-BE49-F238E27FC236}">
                <a16:creationId xmlns:a16="http://schemas.microsoft.com/office/drawing/2014/main" id="{B771E7F9-98B9-9C4C-825A-FCCE858F94CF}"/>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6" name="Footer Placeholder 4">
            <a:extLst>
              <a:ext uri="{FF2B5EF4-FFF2-40B4-BE49-F238E27FC236}">
                <a16:creationId xmlns:a16="http://schemas.microsoft.com/office/drawing/2014/main" id="{8C5A3EAC-2CBF-F14E-0A50-B2D8FB7A234A}"/>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772316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22C01-955E-4B21-9482-B5AB906BBB68}"/>
              </a:ext>
            </a:extLst>
          </p:cNvPr>
          <p:cNvSpPr>
            <a:spLocks noGrp="1"/>
          </p:cNvSpPr>
          <p:nvPr>
            <p:ph type="title" hasCustomPrompt="1"/>
          </p:nvPr>
        </p:nvSpPr>
        <p:spPr>
          <a:xfrm>
            <a:off x="457200" y="457200"/>
            <a:ext cx="11269766" cy="1143000"/>
          </a:xfrm>
        </p:spPr>
        <p:txBody>
          <a:bodyPr/>
          <a:lstStyle>
            <a:lvl1pPr algn="l">
              <a:lnSpc>
                <a:spcPct val="100000"/>
              </a:lnSpc>
              <a:defRPr/>
            </a:lvl1pPr>
          </a:lstStyle>
          <a:p>
            <a:r>
              <a:rPr lang="en-US" dirty="0"/>
              <a:t>Click to add title</a:t>
            </a:r>
          </a:p>
        </p:txBody>
      </p:sp>
      <p:sp>
        <p:nvSpPr>
          <p:cNvPr id="3" name="Content Placeholder 2">
            <a:extLst>
              <a:ext uri="{FF2B5EF4-FFF2-40B4-BE49-F238E27FC236}">
                <a16:creationId xmlns:a16="http://schemas.microsoft.com/office/drawing/2014/main" id="{738B74F1-5F38-4720-A95A-885766F6ACBF}"/>
              </a:ext>
            </a:extLst>
          </p:cNvPr>
          <p:cNvSpPr>
            <a:spLocks noGrp="1"/>
          </p:cNvSpPr>
          <p:nvPr>
            <p:ph sz="half" idx="1" hasCustomPrompt="1"/>
          </p:nvPr>
        </p:nvSpPr>
        <p:spPr>
          <a:xfrm>
            <a:off x="457200" y="1824037"/>
            <a:ext cx="5524500" cy="3503337"/>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on six (6) icons below or add text content here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a:extLst>
              <a:ext uri="{FF2B5EF4-FFF2-40B4-BE49-F238E27FC236}">
                <a16:creationId xmlns:a16="http://schemas.microsoft.com/office/drawing/2014/main" id="{DCDF4D07-F63D-B222-2C01-19C60131B4DD}"/>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A5E0011-B84D-B0D8-9A8B-AFB475AAC283}"/>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a:extLst>
              <a:ext uri="{FF2B5EF4-FFF2-40B4-BE49-F238E27FC236}">
                <a16:creationId xmlns:a16="http://schemas.microsoft.com/office/drawing/2014/main" id="{121C53ED-50CD-EA79-C4ED-23BCDB7D9E2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6" name="Rectangle 15">
            <a:extLst>
              <a:ext uri="{FF2B5EF4-FFF2-40B4-BE49-F238E27FC236}">
                <a16:creationId xmlns:a16="http://schemas.microsoft.com/office/drawing/2014/main" id="{70F36BE8-50A0-2BCE-4CE4-0FC35FB84759}"/>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20" name="Picture 19">
            <a:extLst>
              <a:ext uri="{FF2B5EF4-FFF2-40B4-BE49-F238E27FC236}">
                <a16:creationId xmlns:a16="http://schemas.microsoft.com/office/drawing/2014/main" id="{6CA1ED0F-70E3-B15F-6C79-F96782D35B59}"/>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11" name="Content Placeholder 2">
            <a:extLst>
              <a:ext uri="{FF2B5EF4-FFF2-40B4-BE49-F238E27FC236}">
                <a16:creationId xmlns:a16="http://schemas.microsoft.com/office/drawing/2014/main" id="{B61778D8-6E8B-41F7-8E93-1934FCA5F238}"/>
              </a:ext>
            </a:extLst>
          </p:cNvPr>
          <p:cNvSpPr>
            <a:spLocks noGrp="1"/>
          </p:cNvSpPr>
          <p:nvPr>
            <p:ph sz="half" idx="13" hasCustomPrompt="1"/>
          </p:nvPr>
        </p:nvSpPr>
        <p:spPr>
          <a:xfrm>
            <a:off x="6202466" y="1824037"/>
            <a:ext cx="5524500" cy="3503337"/>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on six (6) icons below or add text content here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C8AFD5D8-BC9E-7745-7FB5-D1782F99E778}"/>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5" name="Date Placeholder 3">
            <a:extLst>
              <a:ext uri="{FF2B5EF4-FFF2-40B4-BE49-F238E27FC236}">
                <a16:creationId xmlns:a16="http://schemas.microsoft.com/office/drawing/2014/main" id="{6B3AFD25-113A-0974-A2A5-67196CCF50F3}"/>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6" name="Footer Placeholder 4">
            <a:extLst>
              <a:ext uri="{FF2B5EF4-FFF2-40B4-BE49-F238E27FC236}">
                <a16:creationId xmlns:a16="http://schemas.microsoft.com/office/drawing/2014/main" id="{76B96A8C-E821-A6A4-A8AE-DAEF8298E2BE}"/>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1528281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19551-FA4B-49C5-A55E-E19426F2934B}"/>
              </a:ext>
            </a:extLst>
          </p:cNvPr>
          <p:cNvSpPr>
            <a:spLocks noGrp="1"/>
          </p:cNvSpPr>
          <p:nvPr>
            <p:ph type="title" hasCustomPrompt="1"/>
          </p:nvPr>
        </p:nvSpPr>
        <p:spPr>
          <a:xfrm>
            <a:off x="465034" y="457200"/>
            <a:ext cx="11269766" cy="1143000"/>
          </a:xfrm>
        </p:spPr>
        <p:txBody>
          <a:bodyPr/>
          <a:lstStyle>
            <a:lvl1pPr algn="ctr">
              <a:lnSpc>
                <a:spcPct val="100000"/>
              </a:lnSpc>
              <a:defRPr/>
            </a:lvl1pPr>
          </a:lstStyle>
          <a:p>
            <a:r>
              <a:rPr lang="en-US" dirty="0"/>
              <a:t>Click to add title</a:t>
            </a:r>
          </a:p>
        </p:txBody>
      </p:sp>
      <p:sp>
        <p:nvSpPr>
          <p:cNvPr id="3" name="Text Placeholder 2">
            <a:extLst>
              <a:ext uri="{FF2B5EF4-FFF2-40B4-BE49-F238E27FC236}">
                <a16:creationId xmlns:a16="http://schemas.microsoft.com/office/drawing/2014/main" id="{601BB0EA-2287-408C-BD4B-0102249F2255}"/>
              </a:ext>
            </a:extLst>
          </p:cNvPr>
          <p:cNvSpPr>
            <a:spLocks noGrp="1"/>
          </p:cNvSpPr>
          <p:nvPr>
            <p:ph type="body" idx="1" hasCustomPrompt="1"/>
          </p:nvPr>
        </p:nvSpPr>
        <p:spPr>
          <a:xfrm>
            <a:off x="465034" y="1828800"/>
            <a:ext cx="5516666" cy="457200"/>
          </a:xfrm>
        </p:spPr>
        <p:txBody>
          <a:bodyPr anchor="b">
            <a:normAutofit/>
          </a:bodyPr>
          <a:lstStyle>
            <a:lvl1pPr marL="0" indent="0">
              <a:lnSpc>
                <a:spcPct val="100000"/>
              </a:lnSpc>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header</a:t>
            </a:r>
          </a:p>
        </p:txBody>
      </p:sp>
      <p:sp>
        <p:nvSpPr>
          <p:cNvPr id="4" name="Content Placeholder 3">
            <a:extLst>
              <a:ext uri="{FF2B5EF4-FFF2-40B4-BE49-F238E27FC236}">
                <a16:creationId xmlns:a16="http://schemas.microsoft.com/office/drawing/2014/main" id="{C9DFEB5A-2EB1-468C-846E-5F6289E42E00}"/>
              </a:ext>
            </a:extLst>
          </p:cNvPr>
          <p:cNvSpPr>
            <a:spLocks noGrp="1"/>
          </p:cNvSpPr>
          <p:nvPr>
            <p:ph sz="half" idx="2" hasCustomPrompt="1"/>
          </p:nvPr>
        </p:nvSpPr>
        <p:spPr>
          <a:xfrm>
            <a:off x="465034" y="2514601"/>
            <a:ext cx="5516666" cy="3507582"/>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on six (6) icons below or add text content here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280F103-0F55-45E8-9258-C4127A04AEA9}"/>
              </a:ext>
            </a:extLst>
          </p:cNvPr>
          <p:cNvSpPr>
            <a:spLocks noGrp="1"/>
          </p:cNvSpPr>
          <p:nvPr>
            <p:ph type="body" sz="quarter" idx="3" hasCustomPrompt="1"/>
          </p:nvPr>
        </p:nvSpPr>
        <p:spPr>
          <a:xfrm>
            <a:off x="6210302" y="1828801"/>
            <a:ext cx="5524498" cy="457200"/>
          </a:xfrm>
        </p:spPr>
        <p:txBody>
          <a:bodyPr anchor="b">
            <a:normAutofit/>
          </a:bodyPr>
          <a:lstStyle>
            <a:lvl1pPr marL="0" indent="0">
              <a:lnSpc>
                <a:spcPct val="100000"/>
              </a:lnSpc>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header</a:t>
            </a:r>
          </a:p>
        </p:txBody>
      </p:sp>
      <p:sp>
        <p:nvSpPr>
          <p:cNvPr id="6" name="Content Placeholder 5">
            <a:extLst>
              <a:ext uri="{FF2B5EF4-FFF2-40B4-BE49-F238E27FC236}">
                <a16:creationId xmlns:a16="http://schemas.microsoft.com/office/drawing/2014/main" id="{9B798080-3E5E-4011-AB0E-15A5C81E1C06}"/>
              </a:ext>
            </a:extLst>
          </p:cNvPr>
          <p:cNvSpPr>
            <a:spLocks noGrp="1"/>
          </p:cNvSpPr>
          <p:nvPr>
            <p:ph sz="quarter" idx="4" hasCustomPrompt="1"/>
          </p:nvPr>
        </p:nvSpPr>
        <p:spPr>
          <a:xfrm>
            <a:off x="6218134" y="2514601"/>
            <a:ext cx="5516666" cy="3507581"/>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on six (6) icons below or add text content here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6868275B-3C88-F0A2-56B6-003AE47F398D}"/>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CC6A3A8-53D1-C2EF-3210-E4CA80422B08}"/>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a:extLst>
              <a:ext uri="{FF2B5EF4-FFF2-40B4-BE49-F238E27FC236}">
                <a16:creationId xmlns:a16="http://schemas.microsoft.com/office/drawing/2014/main" id="{5ACD1B63-72FE-0C9E-9EF7-4AF3431D365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8" name="Rectangle 17">
            <a:extLst>
              <a:ext uri="{FF2B5EF4-FFF2-40B4-BE49-F238E27FC236}">
                <a16:creationId xmlns:a16="http://schemas.microsoft.com/office/drawing/2014/main" id="{15A4B6FB-D719-D3C9-AC20-4FC1599E3F2A}"/>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22" name="Picture 21">
            <a:extLst>
              <a:ext uri="{FF2B5EF4-FFF2-40B4-BE49-F238E27FC236}">
                <a16:creationId xmlns:a16="http://schemas.microsoft.com/office/drawing/2014/main" id="{FC62B28E-0BDF-8515-B2A7-7ECC20169406}"/>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7" name="Slide Number Placeholder 5">
            <a:extLst>
              <a:ext uri="{FF2B5EF4-FFF2-40B4-BE49-F238E27FC236}">
                <a16:creationId xmlns:a16="http://schemas.microsoft.com/office/drawing/2014/main" id="{5E3D3079-D851-B257-667E-B59FC70E3C79}"/>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8" name="Date Placeholder 3">
            <a:extLst>
              <a:ext uri="{FF2B5EF4-FFF2-40B4-BE49-F238E27FC236}">
                <a16:creationId xmlns:a16="http://schemas.microsoft.com/office/drawing/2014/main" id="{3614A242-1B0A-B2D4-8D8D-C71807DDAA42}"/>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9" name="Footer Placeholder 4">
            <a:extLst>
              <a:ext uri="{FF2B5EF4-FFF2-40B4-BE49-F238E27FC236}">
                <a16:creationId xmlns:a16="http://schemas.microsoft.com/office/drawing/2014/main" id="{7B7BDC03-DA15-D89E-4C20-254951F707B6}"/>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203174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55167-48D8-484C-995D-B70E4EF07290}"/>
              </a:ext>
            </a:extLst>
          </p:cNvPr>
          <p:cNvSpPr>
            <a:spLocks noGrp="1"/>
          </p:cNvSpPr>
          <p:nvPr>
            <p:ph type="title" hasCustomPrompt="1"/>
          </p:nvPr>
        </p:nvSpPr>
        <p:spPr>
          <a:xfrm>
            <a:off x="457200" y="457200"/>
            <a:ext cx="11261933" cy="1143000"/>
          </a:xfrm>
        </p:spPr>
        <p:txBody>
          <a:bodyPr/>
          <a:lstStyle>
            <a:lvl1pPr algn="ctr">
              <a:lnSpc>
                <a:spcPct val="100000"/>
              </a:lnSpc>
              <a:defRPr/>
            </a:lvl1pPr>
          </a:lstStyle>
          <a:p>
            <a:r>
              <a:rPr lang="en-US" dirty="0"/>
              <a:t>Click to add title</a:t>
            </a:r>
          </a:p>
        </p:txBody>
      </p:sp>
      <p:sp>
        <p:nvSpPr>
          <p:cNvPr id="11" name="Rectangle 10">
            <a:extLst>
              <a:ext uri="{FF2B5EF4-FFF2-40B4-BE49-F238E27FC236}">
                <a16:creationId xmlns:a16="http://schemas.microsoft.com/office/drawing/2014/main" id="{27A5C63C-D34B-FE98-F248-679B7CA7F58D}"/>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0E79832-4F57-EFBB-EDE1-5629E4E250AF}"/>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BD5AA708-0BF2-24B3-26F2-29981F321B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4" name="Rectangle 13">
            <a:extLst>
              <a:ext uri="{FF2B5EF4-FFF2-40B4-BE49-F238E27FC236}">
                <a16:creationId xmlns:a16="http://schemas.microsoft.com/office/drawing/2014/main" id="{19B085E5-28FF-2098-78AD-3E86D65A767D}"/>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8" name="Picture 17">
            <a:extLst>
              <a:ext uri="{FF2B5EF4-FFF2-40B4-BE49-F238E27FC236}">
                <a16:creationId xmlns:a16="http://schemas.microsoft.com/office/drawing/2014/main" id="{D67F29EF-FC77-9966-5F68-A9E0FB4D7AE4}"/>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3" name="Slide Number Placeholder 5">
            <a:extLst>
              <a:ext uri="{FF2B5EF4-FFF2-40B4-BE49-F238E27FC236}">
                <a16:creationId xmlns:a16="http://schemas.microsoft.com/office/drawing/2014/main" id="{5DAD6ADA-5D62-344E-7910-E0B9AE42BAFE}"/>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4" name="Date Placeholder 3">
            <a:extLst>
              <a:ext uri="{FF2B5EF4-FFF2-40B4-BE49-F238E27FC236}">
                <a16:creationId xmlns:a16="http://schemas.microsoft.com/office/drawing/2014/main" id="{48918D2E-2114-DF81-6F90-96E71DF2D914}"/>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5" name="Footer Placeholder 4">
            <a:extLst>
              <a:ext uri="{FF2B5EF4-FFF2-40B4-BE49-F238E27FC236}">
                <a16:creationId xmlns:a16="http://schemas.microsoft.com/office/drawing/2014/main" id="{BE2CF122-BE1F-7021-BEFC-C1B2EBED3FE5}"/>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175845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7361310-3B9B-7BDF-03EB-C7445344898B}"/>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460D509-E524-BFC8-BF4E-68E14A99B441}"/>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99EDA485-5E5E-F7CB-5749-325DB11EF1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3" name="Rectangle 12">
            <a:extLst>
              <a:ext uri="{FF2B5EF4-FFF2-40B4-BE49-F238E27FC236}">
                <a16:creationId xmlns:a16="http://schemas.microsoft.com/office/drawing/2014/main" id="{9D4745EE-65A7-EA0B-B978-1073357E4C0C}"/>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17" name="Picture 16">
            <a:extLst>
              <a:ext uri="{FF2B5EF4-FFF2-40B4-BE49-F238E27FC236}">
                <a16:creationId xmlns:a16="http://schemas.microsoft.com/office/drawing/2014/main" id="{32C2A662-1F18-EF5E-F2B9-A107988F3C98}"/>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2" name="Slide Number Placeholder 5">
            <a:extLst>
              <a:ext uri="{FF2B5EF4-FFF2-40B4-BE49-F238E27FC236}">
                <a16:creationId xmlns:a16="http://schemas.microsoft.com/office/drawing/2014/main" id="{469EA53D-8089-84F9-4DC9-82117803FCFE}"/>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3" name="Date Placeholder 3">
            <a:extLst>
              <a:ext uri="{FF2B5EF4-FFF2-40B4-BE49-F238E27FC236}">
                <a16:creationId xmlns:a16="http://schemas.microsoft.com/office/drawing/2014/main" id="{60828DF3-D24D-308E-61FE-CEBC8C2DBD1B}"/>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4" name="Footer Placeholder 4">
            <a:extLst>
              <a:ext uri="{FF2B5EF4-FFF2-40B4-BE49-F238E27FC236}">
                <a16:creationId xmlns:a16="http://schemas.microsoft.com/office/drawing/2014/main" id="{59DC4D77-2829-ABBD-C2FE-B65622A5E827}"/>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1378137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A5DAC-5D95-4CAE-B000-01F3BCC785D1}"/>
              </a:ext>
            </a:extLst>
          </p:cNvPr>
          <p:cNvSpPr>
            <a:spLocks noGrp="1"/>
          </p:cNvSpPr>
          <p:nvPr>
            <p:ph type="title" hasCustomPrompt="1"/>
          </p:nvPr>
        </p:nvSpPr>
        <p:spPr>
          <a:xfrm>
            <a:off x="457200" y="457200"/>
            <a:ext cx="3606800" cy="1302012"/>
          </a:xfrm>
        </p:spPr>
        <p:txBody>
          <a:bodyPr anchor="ctr">
            <a:noAutofit/>
          </a:bodyPr>
          <a:lstStyle>
            <a:lvl1pPr>
              <a:lnSpc>
                <a:spcPct val="100000"/>
              </a:lnSpc>
              <a:defRPr sz="2800"/>
            </a:lvl1pPr>
          </a:lstStyle>
          <a:p>
            <a:r>
              <a:rPr lang="en-US" dirty="0"/>
              <a:t>Click to add title</a:t>
            </a:r>
          </a:p>
        </p:txBody>
      </p:sp>
      <p:sp>
        <p:nvSpPr>
          <p:cNvPr id="3" name="Content Placeholder 2">
            <a:extLst>
              <a:ext uri="{FF2B5EF4-FFF2-40B4-BE49-F238E27FC236}">
                <a16:creationId xmlns:a16="http://schemas.microsoft.com/office/drawing/2014/main" id="{F4C94A82-3A44-4F74-9656-A7FA2B6C2726}"/>
              </a:ext>
            </a:extLst>
          </p:cNvPr>
          <p:cNvSpPr>
            <a:spLocks noGrp="1"/>
          </p:cNvSpPr>
          <p:nvPr>
            <p:ph idx="1" hasCustomPrompt="1"/>
          </p:nvPr>
        </p:nvSpPr>
        <p:spPr>
          <a:xfrm>
            <a:off x="4292600" y="457201"/>
            <a:ext cx="7434366" cy="5403850"/>
          </a:xfrm>
        </p:spPr>
        <p:txBody>
          <a:bodyPr>
            <a:noAutofit/>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dirty="0"/>
              <a:t>Click on six (6) icons below or add text content here (Paste Special – Unformatted </a:t>
            </a:r>
            <a:r>
              <a:rPr lang="en-US" dirty="0" err="1"/>
              <a:t>ext</a:t>
            </a:r>
            <a:r>
              <a:rPr lang="en-US" dirty="0"/>
              <a: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A2A14B6-91FA-4C49-A8C8-8AF2A5F19E73}"/>
              </a:ext>
            </a:extLst>
          </p:cNvPr>
          <p:cNvSpPr>
            <a:spLocks noGrp="1"/>
          </p:cNvSpPr>
          <p:nvPr>
            <p:ph type="body" sz="half" idx="2" hasCustomPrompt="1"/>
          </p:nvPr>
        </p:nvSpPr>
        <p:spPr>
          <a:xfrm>
            <a:off x="457201" y="1987812"/>
            <a:ext cx="3606800" cy="3881176"/>
          </a:xfrm>
        </p:spPr>
        <p:txBody>
          <a:bodyPr>
            <a:no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content (Paste Special – Unformatted Text).</a:t>
            </a:r>
          </a:p>
        </p:txBody>
      </p:sp>
      <p:sp>
        <p:nvSpPr>
          <p:cNvPr id="13" name="Rectangle 12">
            <a:extLst>
              <a:ext uri="{FF2B5EF4-FFF2-40B4-BE49-F238E27FC236}">
                <a16:creationId xmlns:a16="http://schemas.microsoft.com/office/drawing/2014/main" id="{64584554-3079-F08F-71BB-060A7D5D5424}"/>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DD0FAF0-FB41-72EE-F3B0-6D6A674C12BF}"/>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a:extLst>
              <a:ext uri="{FF2B5EF4-FFF2-40B4-BE49-F238E27FC236}">
                <a16:creationId xmlns:a16="http://schemas.microsoft.com/office/drawing/2014/main" id="{AE938BF7-0154-1DFC-7BA2-A1AAD69B75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6" name="Rectangle 15">
            <a:extLst>
              <a:ext uri="{FF2B5EF4-FFF2-40B4-BE49-F238E27FC236}">
                <a16:creationId xmlns:a16="http://schemas.microsoft.com/office/drawing/2014/main" id="{9BF35A61-BCCA-196E-6EAF-76B210056F4B}"/>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20" name="Picture 19">
            <a:extLst>
              <a:ext uri="{FF2B5EF4-FFF2-40B4-BE49-F238E27FC236}">
                <a16:creationId xmlns:a16="http://schemas.microsoft.com/office/drawing/2014/main" id="{EE33226D-B66F-CF2B-2196-1425CB8ADEA4}"/>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5" name="Slide Number Placeholder 5">
            <a:extLst>
              <a:ext uri="{FF2B5EF4-FFF2-40B4-BE49-F238E27FC236}">
                <a16:creationId xmlns:a16="http://schemas.microsoft.com/office/drawing/2014/main" id="{62340639-B338-6C6A-C40D-9DAFD482B3F2}"/>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6" name="Date Placeholder 3">
            <a:extLst>
              <a:ext uri="{FF2B5EF4-FFF2-40B4-BE49-F238E27FC236}">
                <a16:creationId xmlns:a16="http://schemas.microsoft.com/office/drawing/2014/main" id="{0D3F9127-B09C-E7BD-DA0C-7F58890C2DA3}"/>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7" name="Footer Placeholder 4">
            <a:extLst>
              <a:ext uri="{FF2B5EF4-FFF2-40B4-BE49-F238E27FC236}">
                <a16:creationId xmlns:a16="http://schemas.microsoft.com/office/drawing/2014/main" id="{3A19CF86-EEE3-0502-4E9D-E35CF2D7D664}"/>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250320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88F79-451A-4009-9133-D541041AEB84}"/>
              </a:ext>
            </a:extLst>
          </p:cNvPr>
          <p:cNvSpPr>
            <a:spLocks noGrp="1"/>
          </p:cNvSpPr>
          <p:nvPr>
            <p:ph type="title" hasCustomPrompt="1"/>
          </p:nvPr>
        </p:nvSpPr>
        <p:spPr>
          <a:xfrm>
            <a:off x="465034" y="457200"/>
            <a:ext cx="4557816" cy="1322962"/>
          </a:xfrm>
        </p:spPr>
        <p:txBody>
          <a:bodyPr anchor="ctr">
            <a:noAutofit/>
          </a:bodyPr>
          <a:lstStyle>
            <a:lvl1pPr>
              <a:lnSpc>
                <a:spcPct val="100000"/>
              </a:lnSpc>
              <a:defRPr sz="2800"/>
            </a:lvl1pPr>
          </a:lstStyle>
          <a:p>
            <a:r>
              <a:rPr lang="en-US" dirty="0"/>
              <a:t>Click to add title</a:t>
            </a:r>
          </a:p>
        </p:txBody>
      </p:sp>
      <p:sp>
        <p:nvSpPr>
          <p:cNvPr id="3" name="Picture Placeholder 2">
            <a:extLst>
              <a:ext uri="{FF2B5EF4-FFF2-40B4-BE49-F238E27FC236}">
                <a16:creationId xmlns:a16="http://schemas.microsoft.com/office/drawing/2014/main" id="{8E5CE3D4-DB93-438D-9D02-ECFECC921D87}"/>
              </a:ext>
            </a:extLst>
          </p:cNvPr>
          <p:cNvSpPr>
            <a:spLocks noGrp="1"/>
          </p:cNvSpPr>
          <p:nvPr>
            <p:ph type="pic" idx="1" hasCustomPrompt="1"/>
          </p:nvPr>
        </p:nvSpPr>
        <p:spPr>
          <a:xfrm>
            <a:off x="5251450" y="457201"/>
            <a:ext cx="6475516" cy="5403850"/>
          </a:xfrm>
        </p:spPr>
        <p:txBody>
          <a:bodyPr>
            <a:normAutofit/>
          </a:bodyPr>
          <a:lstStyle>
            <a:lvl1pPr marL="0" indent="0">
              <a:lnSpc>
                <a:spcPct val="100000"/>
              </a:lnSpc>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171450" marR="0" lvl="0" indent="-171450" algn="l" defTabSz="914400" rtl="0" eaLnBrk="1" fontAlgn="auto" latinLnBrk="0" hangingPunct="1">
              <a:lnSpc>
                <a:spcPts val="1200"/>
              </a:lnSpc>
              <a:spcBef>
                <a:spcPts val="1000"/>
              </a:spcBef>
              <a:spcAft>
                <a:spcPts val="0"/>
              </a:spcAft>
              <a:buClr>
                <a:schemeClr val="accent4"/>
              </a:buClr>
              <a:buSzTx/>
              <a:buFont typeface="Wingdings" panose="05000000000000000000" pitchFamily="2" charset="2"/>
              <a:buChar char="§"/>
              <a:tabLst/>
              <a:defRPr/>
            </a:pPr>
            <a:r>
              <a:rPr lang="en-US" dirty="0"/>
              <a:t>Click icon to add picture.</a:t>
            </a:r>
          </a:p>
        </p:txBody>
      </p:sp>
      <p:sp>
        <p:nvSpPr>
          <p:cNvPr id="4" name="Text Placeholder 3">
            <a:extLst>
              <a:ext uri="{FF2B5EF4-FFF2-40B4-BE49-F238E27FC236}">
                <a16:creationId xmlns:a16="http://schemas.microsoft.com/office/drawing/2014/main" id="{36B6080E-7679-4AFC-988F-314BB28E7AEB}"/>
              </a:ext>
            </a:extLst>
          </p:cNvPr>
          <p:cNvSpPr>
            <a:spLocks noGrp="1"/>
          </p:cNvSpPr>
          <p:nvPr>
            <p:ph type="body" sz="half" idx="2" hasCustomPrompt="1"/>
          </p:nvPr>
        </p:nvSpPr>
        <p:spPr>
          <a:xfrm>
            <a:off x="465034" y="2016698"/>
            <a:ext cx="4557816" cy="3852290"/>
          </a:xfrm>
        </p:spPr>
        <p:txBody>
          <a:bodyPr>
            <a:no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content (Paste Special – Unformatted Text).</a:t>
            </a:r>
          </a:p>
        </p:txBody>
      </p:sp>
      <p:sp>
        <p:nvSpPr>
          <p:cNvPr id="13" name="Rectangle 12">
            <a:extLst>
              <a:ext uri="{FF2B5EF4-FFF2-40B4-BE49-F238E27FC236}">
                <a16:creationId xmlns:a16="http://schemas.microsoft.com/office/drawing/2014/main" id="{17E24662-55E4-6C20-ECBD-48A9EACE8808}"/>
              </a:ext>
              <a:ext uri="{C183D7F6-B498-43B3-948B-1728B52AA6E4}">
                <adec:decorative xmlns:adec="http://schemas.microsoft.com/office/drawing/2017/decorative" val="1"/>
              </a:ext>
            </a:extLst>
          </p:cNvPr>
          <p:cNvSpPr/>
          <p:nvPr userDrawn="1"/>
        </p:nvSpPr>
        <p:spPr>
          <a:xfrm>
            <a:off x="0" y="1"/>
            <a:ext cx="12192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FD62719-D189-53F1-1439-7AC46BC48AF2}"/>
              </a:ext>
              <a:ext uri="{C183D7F6-B498-43B3-948B-1728B52AA6E4}">
                <adec:decorative xmlns:adec="http://schemas.microsoft.com/office/drawing/2017/decorative" val="1"/>
              </a:ext>
            </a:extLst>
          </p:cNvPr>
          <p:cNvSpPr/>
          <p:nvPr userDrawn="1"/>
        </p:nvSpPr>
        <p:spPr>
          <a:xfrm>
            <a:off x="10554814" y="0"/>
            <a:ext cx="1637186"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a:extLst>
              <a:ext uri="{FF2B5EF4-FFF2-40B4-BE49-F238E27FC236}">
                <a16:creationId xmlns:a16="http://schemas.microsoft.com/office/drawing/2014/main" id="{5247D8EA-2955-A48F-6253-7F09612C6C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437" y="-1"/>
            <a:ext cx="180975" cy="137159"/>
          </a:xfrm>
          <a:prstGeom prst="rect">
            <a:avLst/>
          </a:prstGeom>
        </p:spPr>
      </p:pic>
      <p:sp>
        <p:nvSpPr>
          <p:cNvPr id="16" name="Rectangle 15">
            <a:extLst>
              <a:ext uri="{FF2B5EF4-FFF2-40B4-BE49-F238E27FC236}">
                <a16:creationId xmlns:a16="http://schemas.microsoft.com/office/drawing/2014/main" id="{28B1138D-14E6-6D05-1845-93D4CE9E360F}"/>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noFill/>
            </a:endParaRPr>
          </a:p>
        </p:txBody>
      </p:sp>
      <p:pic>
        <p:nvPicPr>
          <p:cNvPr id="20" name="Picture 19">
            <a:extLst>
              <a:ext uri="{FF2B5EF4-FFF2-40B4-BE49-F238E27FC236}">
                <a16:creationId xmlns:a16="http://schemas.microsoft.com/office/drawing/2014/main" id="{1C59D944-FF87-407C-4F17-23B6D4797F2C}"/>
              </a:ext>
            </a:extLst>
          </p:cNvPr>
          <p:cNvPicPr>
            <a:picLocks noChangeAspect="1"/>
          </p:cNvPicPr>
          <p:nvPr userDrawn="1"/>
        </p:nvPicPr>
        <p:blipFill>
          <a:blip r:embed="rId4"/>
          <a:stretch>
            <a:fillRect/>
          </a:stretch>
        </p:blipFill>
        <p:spPr>
          <a:xfrm>
            <a:off x="465033" y="6541227"/>
            <a:ext cx="1681267" cy="181017"/>
          </a:xfrm>
          <a:prstGeom prst="rect">
            <a:avLst/>
          </a:prstGeom>
        </p:spPr>
      </p:pic>
      <p:sp>
        <p:nvSpPr>
          <p:cNvPr id="5" name="Slide Number Placeholder 5">
            <a:extLst>
              <a:ext uri="{FF2B5EF4-FFF2-40B4-BE49-F238E27FC236}">
                <a16:creationId xmlns:a16="http://schemas.microsoft.com/office/drawing/2014/main" id="{40A6DEDB-C233-8B9C-974B-9905C06B0705}"/>
              </a:ext>
            </a:extLst>
          </p:cNvPr>
          <p:cNvSpPr>
            <a:spLocks noGrp="1"/>
          </p:cNvSpPr>
          <p:nvPr>
            <p:ph type="sldNum" sz="quarter" idx="12"/>
          </p:nvPr>
        </p:nvSpPr>
        <p:spPr>
          <a:xfrm>
            <a:off x="11004550" y="6400800"/>
            <a:ext cx="722416" cy="457200"/>
          </a:xfrm>
        </p:spPr>
        <p:txBody>
          <a:bodyPr lIns="0" tIns="0" rIns="0" bIns="0" anchor="ctr"/>
          <a:lstStyle>
            <a:lvl1pPr>
              <a:defRPr lang="en-US" sz="1000" smtClean="0">
                <a:solidFill>
                  <a:schemeClr val="bg1"/>
                </a:solidFill>
              </a:defRPr>
            </a:lvl1pPr>
          </a:lstStyle>
          <a:p>
            <a:fld id="{E2E280E9-2294-4CEC-A84B-061E0D2BDE90}" type="slidenum">
              <a:rPr lang="en-US" smtClean="0"/>
              <a:pPr/>
              <a:t>‹#›</a:t>
            </a:fld>
            <a:endParaRPr lang="en-US" dirty="0"/>
          </a:p>
        </p:txBody>
      </p:sp>
      <p:sp>
        <p:nvSpPr>
          <p:cNvPr id="6" name="Date Placeholder 3">
            <a:extLst>
              <a:ext uri="{FF2B5EF4-FFF2-40B4-BE49-F238E27FC236}">
                <a16:creationId xmlns:a16="http://schemas.microsoft.com/office/drawing/2014/main" id="{3AC5AF8C-A25D-B007-8476-CE8581EB1E2D}"/>
              </a:ext>
            </a:extLst>
          </p:cNvPr>
          <p:cNvSpPr>
            <a:spLocks noGrp="1"/>
          </p:cNvSpPr>
          <p:nvPr>
            <p:ph type="dt" sz="half" idx="10"/>
          </p:nvPr>
        </p:nvSpPr>
        <p:spPr>
          <a:xfrm>
            <a:off x="3333750" y="6400800"/>
            <a:ext cx="1681266" cy="457200"/>
          </a:xfrm>
        </p:spPr>
        <p:txBody>
          <a:bodyPr/>
          <a:lstStyle>
            <a:lvl1pPr>
              <a:defRPr sz="1000">
                <a:solidFill>
                  <a:schemeClr val="bg1"/>
                </a:solidFill>
              </a:defRPr>
            </a:lvl1pPr>
          </a:lstStyle>
          <a:p>
            <a:endParaRPr lang="en-US" dirty="0"/>
          </a:p>
        </p:txBody>
      </p:sp>
      <p:sp>
        <p:nvSpPr>
          <p:cNvPr id="7" name="Footer Placeholder 4">
            <a:extLst>
              <a:ext uri="{FF2B5EF4-FFF2-40B4-BE49-F238E27FC236}">
                <a16:creationId xmlns:a16="http://schemas.microsoft.com/office/drawing/2014/main" id="{402E88B5-AAAD-1CE3-3D34-1A6D22961828}"/>
              </a:ext>
            </a:extLst>
          </p:cNvPr>
          <p:cNvSpPr>
            <a:spLocks noGrp="1"/>
          </p:cNvSpPr>
          <p:nvPr>
            <p:ph type="ftr" sz="quarter" idx="11"/>
          </p:nvPr>
        </p:nvSpPr>
        <p:spPr>
          <a:xfrm>
            <a:off x="5257800" y="6400800"/>
            <a:ext cx="5524500" cy="457200"/>
          </a:xfrm>
        </p:spPr>
        <p:txBody>
          <a:bodyPr/>
          <a:lstStyle>
            <a:lvl1pPr>
              <a:defRPr sz="1000">
                <a:solidFill>
                  <a:schemeClr val="bg1"/>
                </a:solidFill>
              </a:defRPr>
            </a:lvl1pPr>
          </a:lstStyle>
          <a:p>
            <a:endParaRPr lang="en-US" dirty="0"/>
          </a:p>
        </p:txBody>
      </p:sp>
    </p:spTree>
    <p:extLst>
      <p:ext uri="{BB962C8B-B14F-4D97-AF65-F5344CB8AC3E}">
        <p14:creationId xmlns:p14="http://schemas.microsoft.com/office/powerpoint/2010/main" val="284824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9FC896-AEEF-411B-AA62-896E4A3C6BF9}"/>
              </a:ext>
            </a:extLst>
          </p:cNvPr>
          <p:cNvSpPr>
            <a:spLocks noGrp="1"/>
          </p:cNvSpPr>
          <p:nvPr>
            <p:ph type="title"/>
          </p:nvPr>
        </p:nvSpPr>
        <p:spPr>
          <a:xfrm>
            <a:off x="1416050" y="457200"/>
            <a:ext cx="9359900" cy="1143000"/>
          </a:xfrm>
          <a:prstGeom prst="rect">
            <a:avLst/>
          </a:prstGeom>
        </p:spPr>
        <p:txBody>
          <a:bodyPr vert="horz" lIns="0" tIns="0" rIns="0" bIns="0" rtlCol="0" anchor="ctr">
            <a:noAutofit/>
          </a:bodyPr>
          <a:lstStyle/>
          <a:p>
            <a:r>
              <a:rPr lang="en-US" dirty="0"/>
              <a:t>Click to add title</a:t>
            </a:r>
          </a:p>
        </p:txBody>
      </p:sp>
      <p:sp>
        <p:nvSpPr>
          <p:cNvPr id="3" name="Text Placeholder 2">
            <a:extLst>
              <a:ext uri="{FF2B5EF4-FFF2-40B4-BE49-F238E27FC236}">
                <a16:creationId xmlns:a16="http://schemas.microsoft.com/office/drawing/2014/main" id="{C77EEF78-3D71-42CA-8591-2FA2B59A187C}"/>
              </a:ext>
            </a:extLst>
          </p:cNvPr>
          <p:cNvSpPr>
            <a:spLocks noGrp="1"/>
          </p:cNvSpPr>
          <p:nvPr>
            <p:ph type="body" idx="1"/>
          </p:nvPr>
        </p:nvSpPr>
        <p:spPr>
          <a:xfrm>
            <a:off x="1416049" y="1828800"/>
            <a:ext cx="9359899" cy="3778179"/>
          </a:xfrm>
          <a:prstGeom prst="rect">
            <a:avLst/>
          </a:prstGeom>
        </p:spPr>
        <p:txBody>
          <a:bodyPr vert="horz" lIns="0" tIns="0" rIns="0" bIns="0" rtlCol="0">
            <a:noAutofit/>
          </a:bodyPr>
          <a:lstStyle/>
          <a:p>
            <a:pPr lvl="0"/>
            <a:r>
              <a:rPr lang="en-US" dirty="0"/>
              <a:t>Click to add text content (Paste Special – Unformatted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63BD220-EB1E-4FF4-957C-FD4F4EE12DCB}"/>
              </a:ext>
            </a:extLst>
          </p:cNvPr>
          <p:cNvSpPr>
            <a:spLocks noGrp="1"/>
          </p:cNvSpPr>
          <p:nvPr>
            <p:ph type="dt" sz="half" idx="2"/>
          </p:nvPr>
        </p:nvSpPr>
        <p:spPr>
          <a:xfrm>
            <a:off x="465034" y="6407625"/>
            <a:ext cx="2640116" cy="450375"/>
          </a:xfrm>
          <a:prstGeom prst="rect">
            <a:avLst/>
          </a:prstGeom>
        </p:spPr>
        <p:txBody>
          <a:bodyPr vert="horz" lIns="0" tIns="0" rIns="0" bIns="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2B343FBA-75B2-4185-8DE0-0B9F6F5B2471}"/>
              </a:ext>
            </a:extLst>
          </p:cNvPr>
          <p:cNvSpPr>
            <a:spLocks noGrp="1"/>
          </p:cNvSpPr>
          <p:nvPr>
            <p:ph type="ftr" sz="quarter" idx="3"/>
          </p:nvPr>
        </p:nvSpPr>
        <p:spPr>
          <a:xfrm>
            <a:off x="3333750" y="6407624"/>
            <a:ext cx="5524500" cy="450376"/>
          </a:xfrm>
          <a:prstGeom prst="rect">
            <a:avLst/>
          </a:prstGeom>
        </p:spPr>
        <p:txBody>
          <a:bodyPr vert="horz" lIns="0" tIns="0" rIns="0" bIns="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1781788-3541-4E58-9D27-86F22D4DE2BB}"/>
              </a:ext>
            </a:extLst>
          </p:cNvPr>
          <p:cNvSpPr>
            <a:spLocks noGrp="1"/>
          </p:cNvSpPr>
          <p:nvPr>
            <p:ph type="sldNum" sz="quarter" idx="4"/>
          </p:nvPr>
        </p:nvSpPr>
        <p:spPr>
          <a:xfrm>
            <a:off x="9086850" y="6400800"/>
            <a:ext cx="2640116" cy="450375"/>
          </a:xfrm>
          <a:prstGeom prst="rect">
            <a:avLst/>
          </a:prstGeom>
        </p:spPr>
        <p:txBody>
          <a:bodyPr vert="horz" lIns="0" tIns="0" rIns="0" bIns="0" rtlCol="0" anchor="ctr"/>
          <a:lstStyle>
            <a:lvl1pPr algn="r">
              <a:defRPr sz="1200">
                <a:solidFill>
                  <a:schemeClr val="tx1">
                    <a:tint val="75000"/>
                  </a:schemeClr>
                </a:solidFill>
              </a:defRPr>
            </a:lvl1pPr>
          </a:lstStyle>
          <a:p>
            <a:fld id="{E2E280E9-2294-4CEC-A84B-061E0D2BDE90}" type="slidenum">
              <a:rPr lang="en-US" smtClean="0"/>
              <a:t>‹#›</a:t>
            </a:fld>
            <a:endParaRPr lang="en-US" dirty="0"/>
          </a:p>
        </p:txBody>
      </p:sp>
    </p:spTree>
    <p:extLst>
      <p:ext uri="{BB962C8B-B14F-4D97-AF65-F5344CB8AC3E}">
        <p14:creationId xmlns:p14="http://schemas.microsoft.com/office/powerpoint/2010/main" val="1844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0" r:id="rId13"/>
    <p:sldLayoutId id="2147483662" r:id="rId14"/>
    <p:sldLayoutId id="2147483663" r:id="rId15"/>
    <p:sldLayoutId id="2147483664" r:id="rId16"/>
    <p:sldLayoutId id="2147483666" r:id="rId17"/>
    <p:sldLayoutId id="2147483667" r:id="rId18"/>
    <p:sldLayoutId id="2147483665" r:id="rId19"/>
  </p:sldLayoutIdLst>
  <p:hf sldNum="0" hdr="0" ft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171450" indent="-171450" algn="l" defTabSz="914400" rtl="0" eaLnBrk="1" latinLnBrk="0" hangingPunct="1">
        <a:lnSpc>
          <a:spcPct val="100000"/>
        </a:lnSpc>
        <a:spcBef>
          <a:spcPts val="1000"/>
        </a:spcBef>
        <a:buClr>
          <a:schemeClr val="accent4"/>
        </a:buClr>
        <a:buFont typeface="Wingdings" panose="05000000000000000000" pitchFamily="2" charset="2"/>
        <a:buChar char="§"/>
        <a:defRPr sz="1200" kern="1200">
          <a:solidFill>
            <a:schemeClr val="tx2"/>
          </a:solidFill>
          <a:latin typeface="+mn-lt"/>
          <a:ea typeface="+mn-ea"/>
          <a:cs typeface="+mn-cs"/>
        </a:defRPr>
      </a:lvl1pPr>
      <a:lvl2pPr marL="631825" indent="-174625" algn="l" defTabSz="914400" rtl="0" eaLnBrk="1" latinLnBrk="0" hangingPunct="1">
        <a:lnSpc>
          <a:spcPct val="100000"/>
        </a:lnSpc>
        <a:spcBef>
          <a:spcPts val="500"/>
        </a:spcBef>
        <a:buClr>
          <a:schemeClr val="accent4"/>
        </a:buClr>
        <a:buFont typeface="Wingdings" panose="05000000000000000000" pitchFamily="2" charset="2"/>
        <a:buChar char="§"/>
        <a:defRPr sz="1200" kern="1200">
          <a:solidFill>
            <a:schemeClr val="tx2"/>
          </a:solidFill>
          <a:latin typeface="+mn-lt"/>
          <a:ea typeface="+mn-ea"/>
          <a:cs typeface="+mn-cs"/>
        </a:defRPr>
      </a:lvl2pPr>
      <a:lvl3pPr marL="1085850" indent="-171450" algn="l" defTabSz="914400" rtl="0" eaLnBrk="1" latinLnBrk="0" hangingPunct="1">
        <a:lnSpc>
          <a:spcPct val="100000"/>
        </a:lnSpc>
        <a:spcBef>
          <a:spcPts val="500"/>
        </a:spcBef>
        <a:buClr>
          <a:schemeClr val="accent4"/>
        </a:buClr>
        <a:buFont typeface="Wingdings" panose="05000000000000000000" pitchFamily="2" charset="2"/>
        <a:buChar char="§"/>
        <a:defRPr sz="1200" kern="1200">
          <a:solidFill>
            <a:schemeClr val="tx2"/>
          </a:solidFill>
          <a:latin typeface="+mn-lt"/>
          <a:ea typeface="+mn-ea"/>
          <a:cs typeface="+mn-cs"/>
        </a:defRPr>
      </a:lvl3pPr>
      <a:lvl4pPr marL="1546225" indent="-174625" algn="l" defTabSz="914400" rtl="0" eaLnBrk="1" latinLnBrk="0" hangingPunct="1">
        <a:lnSpc>
          <a:spcPct val="100000"/>
        </a:lnSpc>
        <a:spcBef>
          <a:spcPts val="500"/>
        </a:spcBef>
        <a:buClr>
          <a:schemeClr val="accent4"/>
        </a:buClr>
        <a:buFont typeface="Wingdings" panose="05000000000000000000" pitchFamily="2" charset="2"/>
        <a:buChar char="§"/>
        <a:defRPr sz="1200" kern="1200">
          <a:solidFill>
            <a:schemeClr val="tx2"/>
          </a:solidFill>
          <a:latin typeface="+mn-lt"/>
          <a:ea typeface="+mn-ea"/>
          <a:cs typeface="+mn-cs"/>
        </a:defRPr>
      </a:lvl4pPr>
      <a:lvl5pPr marL="2000250" indent="-171450" algn="l" defTabSz="914400" rtl="0" eaLnBrk="1" latinLnBrk="0" hangingPunct="1">
        <a:lnSpc>
          <a:spcPct val="100000"/>
        </a:lnSpc>
        <a:spcBef>
          <a:spcPts val="500"/>
        </a:spcBef>
        <a:buClr>
          <a:schemeClr val="accent4"/>
        </a:buClr>
        <a:buFont typeface="Wingdings" panose="05000000000000000000" pitchFamily="2" charset="2"/>
        <a:buChar char="§"/>
        <a:defRPr sz="12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288" userDrawn="1">
          <p15:clr>
            <a:srgbClr val="F26B43"/>
          </p15:clr>
        </p15:guide>
        <p15:guide id="4" pos="752" userDrawn="1">
          <p15:clr>
            <a:srgbClr val="F26B43"/>
          </p15:clr>
        </p15:guide>
        <p15:guide id="5" pos="896" userDrawn="1">
          <p15:clr>
            <a:srgbClr val="F26B43"/>
          </p15:clr>
        </p15:guide>
        <p15:guide id="6" pos="1352" userDrawn="1">
          <p15:clr>
            <a:srgbClr val="F26B43"/>
          </p15:clr>
        </p15:guide>
        <p15:guide id="7" pos="1496" userDrawn="1">
          <p15:clr>
            <a:srgbClr val="F26B43"/>
          </p15:clr>
        </p15:guide>
        <p15:guide id="8" pos="1960" userDrawn="1">
          <p15:clr>
            <a:srgbClr val="F26B43"/>
          </p15:clr>
        </p15:guide>
        <p15:guide id="9" pos="2104" userDrawn="1">
          <p15:clr>
            <a:srgbClr val="F26B43"/>
          </p15:clr>
        </p15:guide>
        <p15:guide id="10" pos="2560" userDrawn="1">
          <p15:clr>
            <a:srgbClr val="F26B43"/>
          </p15:clr>
        </p15:guide>
        <p15:guide id="11" pos="2704" userDrawn="1">
          <p15:clr>
            <a:srgbClr val="F26B43"/>
          </p15:clr>
        </p15:guide>
        <p15:guide id="12" pos="3168" userDrawn="1">
          <p15:clr>
            <a:srgbClr val="F26B43"/>
          </p15:clr>
        </p15:guide>
        <p15:guide id="13" pos="3312" userDrawn="1">
          <p15:clr>
            <a:srgbClr val="F26B43"/>
          </p15:clr>
        </p15:guide>
        <p15:guide id="14" pos="3768" userDrawn="1">
          <p15:clr>
            <a:srgbClr val="F26B43"/>
          </p15:clr>
        </p15:guide>
        <p15:guide id="15" pos="3912" userDrawn="1">
          <p15:clr>
            <a:srgbClr val="F26B43"/>
          </p15:clr>
        </p15:guide>
        <p15:guide id="16" pos="4392" userDrawn="1">
          <p15:clr>
            <a:srgbClr val="F26B43"/>
          </p15:clr>
        </p15:guide>
        <p15:guide id="17" pos="4520" userDrawn="1">
          <p15:clr>
            <a:srgbClr val="F26B43"/>
          </p15:clr>
        </p15:guide>
        <p15:guide id="18" pos="4976" userDrawn="1">
          <p15:clr>
            <a:srgbClr val="F26B43"/>
          </p15:clr>
        </p15:guide>
        <p15:guide id="19" pos="5120" userDrawn="1">
          <p15:clr>
            <a:srgbClr val="F26B43"/>
          </p15:clr>
        </p15:guide>
        <p15:guide id="20" pos="5584" userDrawn="1">
          <p15:clr>
            <a:srgbClr val="F26B43"/>
          </p15:clr>
        </p15:guide>
        <p15:guide id="21" pos="5728" userDrawn="1">
          <p15:clr>
            <a:srgbClr val="F26B43"/>
          </p15:clr>
        </p15:guide>
        <p15:guide id="22" pos="6184" userDrawn="1">
          <p15:clr>
            <a:srgbClr val="F26B43"/>
          </p15:clr>
        </p15:guide>
        <p15:guide id="23" pos="6328" userDrawn="1">
          <p15:clr>
            <a:srgbClr val="F26B43"/>
          </p15:clr>
        </p15:guide>
        <p15:guide id="24" pos="6792" userDrawn="1">
          <p15:clr>
            <a:srgbClr val="F26B43"/>
          </p15:clr>
        </p15:guide>
        <p15:guide id="25" pos="6936" userDrawn="1">
          <p15:clr>
            <a:srgbClr val="F26B43"/>
          </p15:clr>
        </p15:guide>
        <p15:guide id="26" pos="7392" userDrawn="1">
          <p15:clr>
            <a:srgbClr val="F26B43"/>
          </p15:clr>
        </p15:guide>
        <p15:guide id="27" orient="horz" userDrawn="1">
          <p15:clr>
            <a:srgbClr val="F26B43"/>
          </p15:clr>
        </p15:guide>
        <p15:guide id="28" orient="horz" pos="4320" userDrawn="1">
          <p15:clr>
            <a:srgbClr val="F26B43"/>
          </p15:clr>
        </p15:guide>
        <p15:guide id="29" orient="horz" pos="288" userDrawn="1">
          <p15:clr>
            <a:srgbClr val="F26B43"/>
          </p15:clr>
        </p15:guide>
        <p15:guide id="30" orient="horz" pos="40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58A7F8EC-F6F9-DB83-A09B-4BDF925C6127}"/>
              </a:ext>
            </a:extLst>
          </p:cNvPr>
          <p:cNvSpPr>
            <a:spLocks noGrp="1"/>
          </p:cNvSpPr>
          <p:nvPr>
            <p:ph type="title"/>
          </p:nvPr>
        </p:nvSpPr>
        <p:spPr>
          <a:xfrm>
            <a:off x="457200" y="0"/>
            <a:ext cx="11277600" cy="1143000"/>
          </a:xfrm>
        </p:spPr>
        <p:txBody>
          <a:bodyPr/>
          <a:lstStyle/>
          <a:p>
            <a:pPr algn="ctr"/>
            <a:r>
              <a:rPr lang="en-US" dirty="0"/>
              <a:t>Action/Action Reason - Codes</a:t>
            </a:r>
          </a:p>
        </p:txBody>
      </p:sp>
      <p:sp>
        <p:nvSpPr>
          <p:cNvPr id="4" name="TextBox 3">
            <a:extLst>
              <a:ext uri="{FF2B5EF4-FFF2-40B4-BE49-F238E27FC236}">
                <a16:creationId xmlns:a16="http://schemas.microsoft.com/office/drawing/2014/main" id="{C94092A5-27E5-4A0A-AFF2-C11D75F4AE06}"/>
              </a:ext>
            </a:extLst>
          </p:cNvPr>
          <p:cNvSpPr txBox="1"/>
          <p:nvPr/>
        </p:nvSpPr>
        <p:spPr>
          <a:xfrm>
            <a:off x="574005" y="1026195"/>
            <a:ext cx="10884665" cy="5355312"/>
          </a:xfrm>
          <a:prstGeom prst="rect">
            <a:avLst/>
          </a:prstGeom>
          <a:noFill/>
        </p:spPr>
        <p:txBody>
          <a:bodyPr wrap="square" rtlCol="0">
            <a:spAutoFit/>
          </a:bodyPr>
          <a:lstStyle/>
          <a:p>
            <a:r>
              <a:rPr lang="en-US" sz="1600" dirty="0"/>
              <a:t>When reviewing and approving TAE transactions, please use the following examples as your guide:</a:t>
            </a:r>
          </a:p>
          <a:p>
            <a:r>
              <a:rPr lang="en-US" sz="1600" dirty="0"/>
              <a:t>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DTA/CNR – continuing appointment (no break in service) with no change to WTU or time base. “</a:t>
            </a:r>
            <a:r>
              <a:rPr lang="en-US" sz="1600" b="1" dirty="0"/>
              <a:t>No Change</a:t>
            </a:r>
            <a:r>
              <a:rPr lang="en-US" sz="1600" dirty="0"/>
              <a:t>” must be selected in the column titled “</a:t>
            </a:r>
            <a:r>
              <a:rPr lang="en-US" sz="1600" i="1" dirty="0"/>
              <a:t>Other Action</a:t>
            </a:r>
            <a:r>
              <a:rPr lang="en-US" sz="1600" dirty="0"/>
              <a:t>” on the  Appt Data tab.</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DTA/CNR – “</a:t>
            </a:r>
            <a:r>
              <a:rPr lang="en-US" sz="1600" b="1" dirty="0"/>
              <a:t>Revision</a:t>
            </a:r>
            <a:r>
              <a:rPr lang="en-US" sz="1600" dirty="0"/>
              <a:t>” is in the Other Action field (applicable for the entirety of the appointment).  A clear but concise comment of what was revised for the appointment is required.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DTA/APT – previous appointment expired and there is no break in service (i.e. – begin fall, continue in spring with a May end date).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REH/REH – there is a break in service (termination) from a prior term (i.e. – hired Spring 2025, terminated for Fall 2025, returning Spring 2026).  </a:t>
            </a:r>
          </a:p>
          <a:p>
            <a:pPr lvl="1"/>
            <a:r>
              <a:rPr lang="en-US" sz="1600" dirty="0"/>
              <a:t>NOTE: Please ensure the appropriate salary and grade are entered.  </a:t>
            </a:r>
          </a:p>
          <a:p>
            <a:pPr marL="742950" lvl="1" indent="-285750">
              <a:buFont typeface="Arial" panose="020B0604020202020204" pitchFamily="34" charset="0"/>
              <a:buChar char="•"/>
            </a:pPr>
            <a:r>
              <a:rPr lang="en-US" sz="1600" dirty="0"/>
              <a:t>If terminated for a year or greater, the employee must complete sign-in process with Payroll and Data Services.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122335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DEF8D-825E-1672-6732-9B0041E63A7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87DA179-2657-413C-9846-0CFDBE693C9C}"/>
              </a:ext>
            </a:extLst>
          </p:cNvPr>
          <p:cNvSpPr>
            <a:spLocks noGrp="1"/>
          </p:cNvSpPr>
          <p:nvPr>
            <p:ph type="title"/>
          </p:nvPr>
        </p:nvSpPr>
        <p:spPr>
          <a:xfrm>
            <a:off x="457199" y="222308"/>
            <a:ext cx="11277600" cy="893428"/>
          </a:xfrm>
        </p:spPr>
        <p:txBody>
          <a:bodyPr/>
          <a:lstStyle/>
          <a:p>
            <a:pPr algn="ctr"/>
            <a:r>
              <a:rPr lang="en-US" dirty="0"/>
              <a:t>Action/Action Reason - Codes Continued</a:t>
            </a:r>
          </a:p>
        </p:txBody>
      </p:sp>
      <p:sp>
        <p:nvSpPr>
          <p:cNvPr id="4" name="TextBox 3">
            <a:extLst>
              <a:ext uri="{FF2B5EF4-FFF2-40B4-BE49-F238E27FC236}">
                <a16:creationId xmlns:a16="http://schemas.microsoft.com/office/drawing/2014/main" id="{0390EB9B-51CC-40A8-878D-6289D729E044}"/>
              </a:ext>
            </a:extLst>
          </p:cNvPr>
          <p:cNvSpPr txBox="1"/>
          <p:nvPr/>
        </p:nvSpPr>
        <p:spPr>
          <a:xfrm>
            <a:off x="750409" y="1317073"/>
            <a:ext cx="10691180" cy="4955203"/>
          </a:xfrm>
          <a:prstGeom prst="rect">
            <a:avLst/>
          </a:prstGeom>
          <a:noFill/>
        </p:spPr>
        <p:txBody>
          <a:bodyPr wrap="square" rtlCol="0">
            <a:spAutoFit/>
          </a:bodyPr>
          <a:lstStyle/>
          <a:p>
            <a:pPr marL="285750" indent="-285750">
              <a:buFont typeface="Arial" panose="020B0604020202020204" pitchFamily="34" charset="0"/>
              <a:buChar char="•"/>
            </a:pPr>
            <a:r>
              <a:rPr lang="en-US" sz="1600" dirty="0"/>
              <a:t>PAY/TBC – is used for an existing appointment (any appt type) and the time base is increased or decreased from the prior term.</a:t>
            </a:r>
            <a:br>
              <a:rPr lang="en-US" sz="1600" dirty="0"/>
            </a:br>
            <a:r>
              <a:rPr lang="en-US" sz="1600" dirty="0"/>
              <a:t>NOTE:  Please ensure the entry is a </a:t>
            </a:r>
            <a:r>
              <a:rPr lang="en-US" sz="1600" b="1" dirty="0"/>
              <a:t>true</a:t>
            </a:r>
            <a:r>
              <a:rPr lang="en-US" sz="1600" dirty="0"/>
              <a:t> time base change as described above. </a:t>
            </a:r>
          </a:p>
          <a:p>
            <a:pPr lvl="2"/>
            <a:r>
              <a:rPr lang="en-US" sz="1600" dirty="0"/>
              <a:t>  Mid-semester time-base change appointments: DTA/CNR in the 1st row -  Pay/ TBC in the 2nd row. </a:t>
            </a: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HIR/CON – has an existing record – active or inactive in CHRS in another department.    </a:t>
            </a:r>
          </a:p>
          <a:p>
            <a:pPr marL="742950" lvl="1" indent="-285750">
              <a:buFont typeface="Arial" panose="020B0604020202020204" pitchFamily="34" charset="0"/>
              <a:buChar char="•"/>
            </a:pPr>
            <a:r>
              <a:rPr lang="en-US" sz="1400" dirty="0"/>
              <a:t>NOTE: If the other record (appointment) was a previous employment with a break in service greater than 12 months, they may need a new sign-in with payroll.</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HIR/APT – New to the CSU Fullerton.  No other appointment/record exists for our campus in CHRS.  </a:t>
            </a:r>
          </a:p>
          <a:p>
            <a:pPr marL="742950" lvl="1" indent="-285750">
              <a:buFont typeface="Arial" panose="020B0604020202020204" pitchFamily="34" charset="0"/>
              <a:buChar char="•"/>
            </a:pPr>
            <a:r>
              <a:rPr lang="en-US" sz="1400" dirty="0"/>
              <a:t>NOTE: New hire must complete the sign-in process no later than 3 days after the start of their appointment in order for Payroll and Data Services to process timely.</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SWB/TOW – places faculty who are in a 3-year entitlement on short work break (SWB) Temporary Off Work (TOW) for the semester or academic year when the employee chooses not to work and is not on an approve leave of absence.  </a:t>
            </a:r>
          </a:p>
          <a:p>
            <a:pPr marL="742950" lvl="1" indent="-285750">
              <a:buFont typeface="Arial" panose="020B0604020202020204" pitchFamily="34" charset="0"/>
              <a:buChar char="•"/>
            </a:pPr>
            <a:r>
              <a:rPr lang="en-US" sz="1400" dirty="0"/>
              <a:t>NOTE:  A Notice of Separation (NOS) is required if the faculty member does not return after the end of the appointment (i.e. 3-year appointment ends spring 2026, was on a SWB for Fall 2025, faculty member does not plan to return Spring 2026, an NOS is required). </a:t>
            </a:r>
          </a:p>
          <a:p>
            <a:pPr lvl="1"/>
            <a:endParaRPr lang="en-US" sz="1400" dirty="0"/>
          </a:p>
          <a:p>
            <a:pPr marL="285750" indent="-285750">
              <a:buFont typeface="Arial" panose="020B0604020202020204" pitchFamily="34" charset="0"/>
              <a:buChar char="•"/>
            </a:pPr>
            <a:r>
              <a:rPr lang="en-US" sz="1400" dirty="0"/>
              <a:t>RTW/TOW – Faculty returns from a short work break within their 3-year appointment.  (This code is not applicable to 1-year entitlements).   </a:t>
            </a:r>
          </a:p>
          <a:p>
            <a:endParaRPr lang="en-US" sz="1400" dirty="0"/>
          </a:p>
        </p:txBody>
      </p:sp>
    </p:spTree>
    <p:extLst>
      <p:ext uri="{BB962C8B-B14F-4D97-AF65-F5344CB8AC3E}">
        <p14:creationId xmlns:p14="http://schemas.microsoft.com/office/powerpoint/2010/main" val="4196629903"/>
      </p:ext>
    </p:extLst>
  </p:cSld>
  <p:clrMapOvr>
    <a:masterClrMapping/>
  </p:clrMapOvr>
</p:sld>
</file>

<file path=ppt/theme/theme1.xml><?xml version="1.0" encoding="utf-8"?>
<a:theme xmlns:a="http://schemas.openxmlformats.org/drawingml/2006/main" name="Office Theme">
  <a:themeElements>
    <a:clrScheme name="CSUF">
      <a:dk1>
        <a:srgbClr val="00244E"/>
      </a:dk1>
      <a:lt1>
        <a:srgbClr val="FFFFFF"/>
      </a:lt1>
      <a:dk2>
        <a:srgbClr val="222222"/>
      </a:dk2>
      <a:lt2>
        <a:srgbClr val="EBEBEB"/>
      </a:lt2>
      <a:accent1>
        <a:srgbClr val="00244E"/>
      </a:accent1>
      <a:accent2>
        <a:srgbClr val="2973B6"/>
      </a:accent2>
      <a:accent3>
        <a:srgbClr val="8ACCE4"/>
      </a:accent3>
      <a:accent4>
        <a:srgbClr val="FF7900"/>
      </a:accent4>
      <a:accent5>
        <a:srgbClr val="EDA941"/>
      </a:accent5>
      <a:accent6>
        <a:srgbClr val="F3CD47"/>
      </a:accent6>
      <a:hlink>
        <a:srgbClr val="99B3B9"/>
      </a:hlink>
      <a:folHlink>
        <a:srgbClr val="DF6436"/>
      </a:folHlink>
    </a:clrScheme>
    <a:fontScheme name="CSUF-Theme-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CEFBC2B-65B6-4855-9047-E23B766D07FC}" vid="{403C136D-E8D6-43DA-AD9B-2ED3DFFF3E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D4E4DA5B4C814096D7AC2D5160C628" ma:contentTypeVersion="14" ma:contentTypeDescription="Create a new document." ma:contentTypeScope="" ma:versionID="d6a0d53fbb143e2659bd7e3e912686e3">
  <xsd:schema xmlns:xsd="http://www.w3.org/2001/XMLSchema" xmlns:xs="http://www.w3.org/2001/XMLSchema" xmlns:p="http://schemas.microsoft.com/office/2006/metadata/properties" xmlns:ns3="01b4764e-3ad6-4abb-81aa-0282b5d859a0" xmlns:ns4="f0b131bd-3aa6-434d-a504-8ce8e3f6d743" targetNamespace="http://schemas.microsoft.com/office/2006/metadata/properties" ma:root="true" ma:fieldsID="7571521ebe4c98361893cb7b6486dc13" ns3:_="" ns4:_="">
    <xsd:import namespace="01b4764e-3ad6-4abb-81aa-0282b5d859a0"/>
    <xsd:import namespace="f0b131bd-3aa6-434d-a504-8ce8e3f6d74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ObjectDetectorVersions"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_activity"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b4764e-3ad6-4abb-81aa-0282b5d859a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b131bd-3aa6-434d-a504-8ce8e3f6d74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0b131bd-3aa6-434d-a504-8ce8e3f6d743" xsi:nil="true"/>
  </documentManagement>
</p:properties>
</file>

<file path=customXml/itemProps1.xml><?xml version="1.0" encoding="utf-8"?>
<ds:datastoreItem xmlns:ds="http://schemas.openxmlformats.org/officeDocument/2006/customXml" ds:itemID="{1B8AADD2-B1DC-4899-B569-66103DCF24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b4764e-3ad6-4abb-81aa-0282b5d859a0"/>
    <ds:schemaRef ds:uri="f0b131bd-3aa6-434d-a504-8ce8e3f6d7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867411-E576-4730-9D2E-18C4DC0AF02B}">
  <ds:schemaRefs>
    <ds:schemaRef ds:uri="http://schemas.microsoft.com/sharepoint/v3/contenttype/forms"/>
  </ds:schemaRefs>
</ds:datastoreItem>
</file>

<file path=customXml/itemProps3.xml><?xml version="1.0" encoding="utf-8"?>
<ds:datastoreItem xmlns:ds="http://schemas.openxmlformats.org/officeDocument/2006/customXml" ds:itemID="{1917D86B-3E71-4F2D-921D-E25876C4BBE4}">
  <ds:schemaRefs>
    <ds:schemaRef ds:uri="f0b131bd-3aa6-434d-a504-8ce8e3f6d743"/>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http://purl.org/dc/elements/1.1/"/>
    <ds:schemaRef ds:uri="http://purl.org/dc/terms/"/>
    <ds:schemaRef ds:uri="http://schemas.openxmlformats.org/package/2006/metadata/core-properties"/>
    <ds:schemaRef ds:uri="01b4764e-3ad6-4abb-81aa-0282b5d859a0"/>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CSUF-PPT-4-A</Template>
  <TotalTime>27343</TotalTime>
  <Words>511</Words>
  <Application>Microsoft Office PowerPoint</Application>
  <PresentationFormat>Widescreen</PresentationFormat>
  <Paragraphs>29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Action/Action Reason - Codes</vt:lpstr>
      <vt:lpstr>Action/Action Reason - Codes Continued</vt:lpstr>
    </vt:vector>
  </TitlesOfParts>
  <Company>CSU Fullerton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Action/Action Reason - Codes</dc:title>
  <dc:creator>Tsai, Deborah</dc:creator>
  <cp:lastModifiedBy>Trinh, Marc</cp:lastModifiedBy>
  <cp:revision>71</cp:revision>
  <cp:lastPrinted>2025-08-04T20:58:59Z</cp:lastPrinted>
  <dcterms:created xsi:type="dcterms:W3CDTF">2025-01-09T00:54:36Z</dcterms:created>
  <dcterms:modified xsi:type="dcterms:W3CDTF">2026-03-10T21:53:56Z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0x010100F1D4E4DA5B4C814096D7AC2D5160C628</vt:lpwstr>
  </property>
</Properties>
</file>